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3.xml" ContentType="application/vnd.openxmlformats-officedocument.theme+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theme/theme4.xml" ContentType="application/vnd.openxmlformats-officedocument.theme+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5.xml" ContentType="application/vnd.openxmlformats-officedocument.them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theme/theme6.xml" ContentType="application/vnd.openxmlformats-officedocument.theme+xml"/>
  <Override PartName="/ppt/theme/theme7.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1" r:id="rId2"/>
    <p:sldMasterId id="2147483680" r:id="rId3"/>
    <p:sldMasterId id="2147483689" r:id="rId4"/>
    <p:sldMasterId id="2147483760" r:id="rId5"/>
    <p:sldMasterId id="2147483773" r:id="rId6"/>
  </p:sldMasterIdLst>
  <p:notesMasterIdLst>
    <p:notesMasterId r:id="rId32"/>
  </p:notesMasterIdLst>
  <p:sldIdLst>
    <p:sldId id="275" r:id="rId7"/>
    <p:sldId id="289" r:id="rId8"/>
    <p:sldId id="273" r:id="rId9"/>
    <p:sldId id="271" r:id="rId10"/>
    <p:sldId id="270" r:id="rId11"/>
    <p:sldId id="272" r:id="rId12"/>
    <p:sldId id="269" r:id="rId13"/>
    <p:sldId id="265" r:id="rId14"/>
    <p:sldId id="267" r:id="rId15"/>
    <p:sldId id="282" r:id="rId16"/>
    <p:sldId id="283" r:id="rId17"/>
    <p:sldId id="276" r:id="rId18"/>
    <p:sldId id="288" r:id="rId19"/>
    <p:sldId id="274" r:id="rId20"/>
    <p:sldId id="260" r:id="rId21"/>
    <p:sldId id="261" r:id="rId22"/>
    <p:sldId id="262" r:id="rId23"/>
    <p:sldId id="263" r:id="rId24"/>
    <p:sldId id="264" r:id="rId25"/>
    <p:sldId id="285" r:id="rId26"/>
    <p:sldId id="279" r:id="rId27"/>
    <p:sldId id="280" r:id="rId28"/>
    <p:sldId id="266" r:id="rId29"/>
    <p:sldId id="281" r:id="rId30"/>
    <p:sldId id="258" r:id="rId3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C20E"/>
    <a:srgbClr val="B5BABE"/>
    <a:srgbClr val="CDD3DC"/>
    <a:srgbClr val="E5ECF3"/>
    <a:srgbClr val="FFFFFF"/>
    <a:srgbClr val="446588"/>
    <a:srgbClr val="FAE28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0019" autoAdjust="0"/>
    <p:restoredTop sz="70057" autoAdjust="0"/>
  </p:normalViewPr>
  <p:slideViewPr>
    <p:cSldViewPr snapToGrid="0">
      <p:cViewPr varScale="1">
        <p:scale>
          <a:sx n="43" d="100"/>
          <a:sy n="43" d="100"/>
        </p:scale>
        <p:origin x="826" y="38"/>
      </p:cViewPr>
      <p:guideLst/>
    </p:cSldViewPr>
  </p:slideViewPr>
  <p:notesTextViewPr>
    <p:cViewPr>
      <p:scale>
        <a:sx n="1" d="1"/>
        <a:sy n="1" d="1"/>
      </p:scale>
      <p:origin x="0" y="0"/>
    </p:cViewPr>
  </p:notesTextViewPr>
  <p:notesViewPr>
    <p:cSldViewPr snapToGrid="0">
      <p:cViewPr varScale="1">
        <p:scale>
          <a:sx n="71" d="100"/>
          <a:sy n="71" d="100"/>
        </p:scale>
        <p:origin x="3029" y="77"/>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2.xml"/><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 Type="http://schemas.openxmlformats.org/officeDocument/2006/relationships/slideMaster" Target="slideMasters/slideMaster3.xml"/><Relationship Id="rId21" Type="http://schemas.openxmlformats.org/officeDocument/2006/relationships/slide" Target="slides/slide15.xml"/><Relationship Id="rId34" Type="http://schemas.openxmlformats.org/officeDocument/2006/relationships/viewProps" Target="viewProps.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10.xml"/><Relationship Id="rId20" Type="http://schemas.openxmlformats.org/officeDocument/2006/relationships/slide" Target="slides/slide14.xml"/><Relationship Id="rId29" Type="http://schemas.openxmlformats.org/officeDocument/2006/relationships/slide" Target="slides/slide23.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notesMaster" Target="notesMasters/notesMaster1.xml"/><Relationship Id="rId5" Type="http://schemas.openxmlformats.org/officeDocument/2006/relationships/slideMaster" Target="slideMasters/slideMaster5.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tableStyles" Target="tableStyles.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slide" Target="slides/slide25.xml"/><Relationship Id="rId4" Type="http://schemas.openxmlformats.org/officeDocument/2006/relationships/slideMaster" Target="slideMasters/slideMaster4.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slide" Target="slides/slide24.xml"/><Relationship Id="rId35"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7.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85C1ECD-56AE-4E07-9E50-E9394305BD9D}" type="datetimeFigureOut">
              <a:rPr lang="en-US" smtClean="0"/>
              <a:t>12/14/2018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A1DD843-A210-435A-952C-556A1A487679}" type="slidenum">
              <a:rPr lang="en-US" smtClean="0"/>
              <a:t>‹#›</a:t>
            </a:fld>
            <a:endParaRPr lang="en-US"/>
          </a:p>
        </p:txBody>
      </p:sp>
    </p:spTree>
    <p:extLst>
      <p:ext uri="{BB962C8B-B14F-4D97-AF65-F5344CB8AC3E}">
        <p14:creationId xmlns:p14="http://schemas.microsoft.com/office/powerpoint/2010/main" val="369125447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Before we go through the slide deck for the orientation, I would like to ask if anyone has anything in particular</a:t>
            </a:r>
            <a:r>
              <a:rPr lang="en-US" baseline="0" dirty="0" smtClean="0"/>
              <a:t> that they want get from this orientation that I can put on the flip chart to make sure we cover?</a:t>
            </a:r>
            <a:endParaRPr lang="en-US" dirty="0"/>
          </a:p>
        </p:txBody>
      </p:sp>
      <p:sp>
        <p:nvSpPr>
          <p:cNvPr id="4" name="Slide Number Placeholder 3"/>
          <p:cNvSpPr>
            <a:spLocks noGrp="1"/>
          </p:cNvSpPr>
          <p:nvPr>
            <p:ph type="sldNum" sz="quarter" idx="10"/>
          </p:nvPr>
        </p:nvSpPr>
        <p:spPr/>
        <p:txBody>
          <a:bodyPr/>
          <a:lstStyle/>
          <a:p>
            <a:fld id="{EA1DD843-A210-435A-952C-556A1A487679}" type="slidenum">
              <a:rPr lang="en-US" smtClean="0"/>
              <a:t>1</a:t>
            </a:fld>
            <a:endParaRPr lang="en-US"/>
          </a:p>
        </p:txBody>
      </p:sp>
    </p:spTree>
    <p:extLst>
      <p:ext uri="{BB962C8B-B14F-4D97-AF65-F5344CB8AC3E}">
        <p14:creationId xmlns:p14="http://schemas.microsoft.com/office/powerpoint/2010/main" val="188740932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A1DD843-A210-435A-952C-556A1A487679}" type="slidenum">
              <a:rPr lang="en-US" smtClean="0"/>
              <a:t>12</a:t>
            </a:fld>
            <a:endParaRPr lang="en-US"/>
          </a:p>
        </p:txBody>
      </p:sp>
    </p:spTree>
    <p:extLst>
      <p:ext uri="{BB962C8B-B14F-4D97-AF65-F5344CB8AC3E}">
        <p14:creationId xmlns:p14="http://schemas.microsoft.com/office/powerpoint/2010/main" val="413485676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14D553A-A631-47C8-BE0B-C3E56198B69C}" type="slidenum">
              <a:rPr lang="en-US" smtClean="0"/>
              <a:t>13</a:t>
            </a:fld>
            <a:endParaRPr lang="en-US" dirty="0"/>
          </a:p>
        </p:txBody>
      </p:sp>
    </p:spTree>
    <p:extLst>
      <p:ext uri="{BB962C8B-B14F-4D97-AF65-F5344CB8AC3E}">
        <p14:creationId xmlns:p14="http://schemas.microsoft.com/office/powerpoint/2010/main" val="300051047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A1DD843-A210-435A-952C-556A1A487679}" type="slidenum">
              <a:rPr lang="en-US" smtClean="0"/>
              <a:t>14</a:t>
            </a:fld>
            <a:endParaRPr lang="en-US"/>
          </a:p>
        </p:txBody>
      </p:sp>
    </p:spTree>
    <p:extLst>
      <p:ext uri="{BB962C8B-B14F-4D97-AF65-F5344CB8AC3E}">
        <p14:creationId xmlns:p14="http://schemas.microsoft.com/office/powerpoint/2010/main" val="6189773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Short</a:t>
            </a:r>
            <a:r>
              <a:rPr lang="en-US" baseline="0" dirty="0" smtClean="0"/>
              <a:t> Bios – Name – where your work – degree’s, certifications -</a:t>
            </a:r>
            <a:endParaRPr lang="en-US" dirty="0"/>
          </a:p>
        </p:txBody>
      </p:sp>
      <p:sp>
        <p:nvSpPr>
          <p:cNvPr id="4" name="Slide Number Placeholder 3"/>
          <p:cNvSpPr>
            <a:spLocks noGrp="1"/>
          </p:cNvSpPr>
          <p:nvPr>
            <p:ph type="sldNum" sz="quarter" idx="10"/>
          </p:nvPr>
        </p:nvSpPr>
        <p:spPr/>
        <p:txBody>
          <a:bodyPr/>
          <a:lstStyle/>
          <a:p>
            <a:fld id="{EA1DD843-A210-435A-952C-556A1A487679}" type="slidenum">
              <a:rPr lang="en-US" smtClean="0"/>
              <a:t>15</a:t>
            </a:fld>
            <a:endParaRPr lang="en-US"/>
          </a:p>
        </p:txBody>
      </p:sp>
    </p:spTree>
    <p:extLst>
      <p:ext uri="{BB962C8B-B14F-4D97-AF65-F5344CB8AC3E}">
        <p14:creationId xmlns:p14="http://schemas.microsoft.com/office/powerpoint/2010/main" val="293757337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Review the job descriptions in your packet.</a:t>
            </a:r>
            <a:endParaRPr lang="en-US" dirty="0"/>
          </a:p>
        </p:txBody>
      </p:sp>
      <p:sp>
        <p:nvSpPr>
          <p:cNvPr id="4" name="Slide Number Placeholder 3"/>
          <p:cNvSpPr>
            <a:spLocks noGrp="1"/>
          </p:cNvSpPr>
          <p:nvPr>
            <p:ph type="sldNum" sz="quarter" idx="10"/>
          </p:nvPr>
        </p:nvSpPr>
        <p:spPr/>
        <p:txBody>
          <a:bodyPr/>
          <a:lstStyle/>
          <a:p>
            <a:fld id="{EA1DD843-A210-435A-952C-556A1A487679}" type="slidenum">
              <a:rPr lang="en-US" smtClean="0"/>
              <a:t>16</a:t>
            </a:fld>
            <a:endParaRPr lang="en-US"/>
          </a:p>
        </p:txBody>
      </p:sp>
    </p:spTree>
    <p:extLst>
      <p:ext uri="{BB962C8B-B14F-4D97-AF65-F5344CB8AC3E}">
        <p14:creationId xmlns:p14="http://schemas.microsoft.com/office/powerpoint/2010/main" val="85652996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A1DD843-A210-435A-952C-556A1A487679}" type="slidenum">
              <a:rPr lang="en-US" smtClean="0"/>
              <a:t>17</a:t>
            </a:fld>
            <a:endParaRPr lang="en-US"/>
          </a:p>
        </p:txBody>
      </p:sp>
    </p:spTree>
    <p:extLst>
      <p:ext uri="{BB962C8B-B14F-4D97-AF65-F5344CB8AC3E}">
        <p14:creationId xmlns:p14="http://schemas.microsoft.com/office/powerpoint/2010/main" val="370112383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A1DD843-A210-435A-952C-556A1A487679}" type="slidenum">
              <a:rPr lang="en-US" smtClean="0"/>
              <a:t>18</a:t>
            </a:fld>
            <a:endParaRPr lang="en-US"/>
          </a:p>
        </p:txBody>
      </p:sp>
    </p:spTree>
    <p:extLst>
      <p:ext uri="{BB962C8B-B14F-4D97-AF65-F5344CB8AC3E}">
        <p14:creationId xmlns:p14="http://schemas.microsoft.com/office/powerpoint/2010/main" val="321780402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Another good resource for new board members is the BOD Resources page.</a:t>
            </a:r>
            <a:endParaRPr lang="en-US" dirty="0"/>
          </a:p>
        </p:txBody>
      </p:sp>
      <p:sp>
        <p:nvSpPr>
          <p:cNvPr id="4" name="Slide Number Placeholder 3"/>
          <p:cNvSpPr>
            <a:spLocks noGrp="1"/>
          </p:cNvSpPr>
          <p:nvPr>
            <p:ph type="sldNum" sz="quarter" idx="10"/>
          </p:nvPr>
        </p:nvSpPr>
        <p:spPr/>
        <p:txBody>
          <a:bodyPr/>
          <a:lstStyle/>
          <a:p>
            <a:fld id="{EA1DD843-A210-435A-952C-556A1A487679}" type="slidenum">
              <a:rPr lang="en-US" smtClean="0"/>
              <a:t>21</a:t>
            </a:fld>
            <a:endParaRPr lang="en-US"/>
          </a:p>
        </p:txBody>
      </p:sp>
    </p:spTree>
    <p:extLst>
      <p:ext uri="{BB962C8B-B14F-4D97-AF65-F5344CB8AC3E}">
        <p14:creationId xmlns:p14="http://schemas.microsoft.com/office/powerpoint/2010/main" val="411699704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As you can see there are many resources for you to use</a:t>
            </a:r>
            <a:r>
              <a:rPr lang="en-US" baseline="0" dirty="0" smtClean="0"/>
              <a:t> and review.  (GO OVER MAIN BUTTONS and explain how you submit for email blasts events etc.</a:t>
            </a:r>
            <a:endParaRPr lang="en-US" dirty="0"/>
          </a:p>
        </p:txBody>
      </p:sp>
      <p:sp>
        <p:nvSpPr>
          <p:cNvPr id="4" name="Slide Number Placeholder 3"/>
          <p:cNvSpPr>
            <a:spLocks noGrp="1"/>
          </p:cNvSpPr>
          <p:nvPr>
            <p:ph type="sldNum" sz="quarter" idx="10"/>
          </p:nvPr>
        </p:nvSpPr>
        <p:spPr/>
        <p:txBody>
          <a:bodyPr/>
          <a:lstStyle/>
          <a:p>
            <a:fld id="{EA1DD843-A210-435A-952C-556A1A487679}" type="slidenum">
              <a:rPr lang="en-US" smtClean="0"/>
              <a:t>22</a:t>
            </a:fld>
            <a:endParaRPr lang="en-US"/>
          </a:p>
        </p:txBody>
      </p:sp>
    </p:spTree>
    <p:extLst>
      <p:ext uri="{BB962C8B-B14F-4D97-AF65-F5344CB8AC3E}">
        <p14:creationId xmlns:p14="http://schemas.microsoft.com/office/powerpoint/2010/main" val="389722925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A1DD843-A210-435A-952C-556A1A487679}" type="slidenum">
              <a:rPr lang="en-US" smtClean="0"/>
              <a:t>24</a:t>
            </a:fld>
            <a:endParaRPr lang="en-US"/>
          </a:p>
        </p:txBody>
      </p:sp>
    </p:spTree>
    <p:extLst>
      <p:ext uri="{BB962C8B-B14F-4D97-AF65-F5344CB8AC3E}">
        <p14:creationId xmlns:p14="http://schemas.microsoft.com/office/powerpoint/2010/main" val="376922231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A1DD843-A210-435A-952C-556A1A487679}" type="slidenum">
              <a:rPr lang="en-US" smtClean="0"/>
              <a:t>2</a:t>
            </a:fld>
            <a:endParaRPr lang="en-US"/>
          </a:p>
        </p:txBody>
      </p:sp>
    </p:spTree>
    <p:extLst>
      <p:ext uri="{BB962C8B-B14F-4D97-AF65-F5344CB8AC3E}">
        <p14:creationId xmlns:p14="http://schemas.microsoft.com/office/powerpoint/2010/main" val="65253097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smtClean="0"/>
              <a:t>LSHRM was founded in 1940 and was called the Louisville Personnel Association.  We have almost 600 members</a:t>
            </a:r>
          </a:p>
          <a:p>
            <a:pPr marL="171450" indent="-171450">
              <a:buFont typeface="Arial" panose="020B0604020202020204" pitchFamily="34" charset="0"/>
              <a:buChar char="•"/>
            </a:pPr>
            <a:r>
              <a:rPr lang="en-US" dirty="0" smtClean="0"/>
              <a:t>We are among the 575 Chapters with the Society for Human Resource Management (SHRM) within the United States.  </a:t>
            </a:r>
          </a:p>
          <a:p>
            <a:pPr marL="171450" indent="-171450">
              <a:buFont typeface="Arial" panose="020B0604020202020204" pitchFamily="34" charset="0"/>
              <a:buChar char="•"/>
            </a:pPr>
            <a:r>
              <a:rPr lang="en-US" dirty="0" smtClean="0"/>
              <a:t>SHRM represents over 300,000 members in more that 165 countries.</a:t>
            </a:r>
          </a:p>
          <a:p>
            <a:pPr marL="171450" indent="-171450">
              <a:buFont typeface="Arial" panose="020B0604020202020204" pitchFamily="34" charset="0"/>
              <a:buChar char="•"/>
            </a:pPr>
            <a:r>
              <a:rPr lang="en-US" dirty="0" smtClean="0"/>
              <a:t>We have been awarded the SHRM Foundation Champion award for 3 years.  In 2017 we were the 3</a:t>
            </a:r>
            <a:r>
              <a:rPr lang="en-US" baseline="30000" dirty="0" smtClean="0"/>
              <a:t>rd</a:t>
            </a:r>
            <a:r>
              <a:rPr lang="en-US" baseline="0" dirty="0" smtClean="0"/>
              <a:t> in the nation for raising dollars for the SHRM Foundation.</a:t>
            </a:r>
          </a:p>
          <a:p>
            <a:pPr marL="171450" indent="-171450">
              <a:buFont typeface="Arial" panose="020B0604020202020204" pitchFamily="34" charset="0"/>
              <a:buChar char="•"/>
            </a:pPr>
            <a:r>
              <a:rPr lang="en-US" baseline="0" dirty="0" smtClean="0"/>
              <a:t>LSHRM was presented with the Excel Platinum Award for our work around Workforce Development</a:t>
            </a:r>
            <a:endParaRPr lang="en-US" dirty="0"/>
          </a:p>
        </p:txBody>
      </p:sp>
      <p:sp>
        <p:nvSpPr>
          <p:cNvPr id="4" name="Slide Number Placeholder 3"/>
          <p:cNvSpPr>
            <a:spLocks noGrp="1"/>
          </p:cNvSpPr>
          <p:nvPr>
            <p:ph type="sldNum" sz="quarter" idx="10"/>
          </p:nvPr>
        </p:nvSpPr>
        <p:spPr/>
        <p:txBody>
          <a:bodyPr/>
          <a:lstStyle/>
          <a:p>
            <a:fld id="{EA1DD843-A210-435A-952C-556A1A487679}" type="slidenum">
              <a:rPr lang="en-US" smtClean="0"/>
              <a:t>3</a:t>
            </a:fld>
            <a:endParaRPr lang="en-US"/>
          </a:p>
        </p:txBody>
      </p:sp>
    </p:spTree>
    <p:extLst>
      <p:ext uri="{BB962C8B-B14F-4D97-AF65-F5344CB8AC3E}">
        <p14:creationId xmlns:p14="http://schemas.microsoft.com/office/powerpoint/2010/main" val="86521400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dirty="0" smtClean="0"/>
              <a:t>In 2017 our team met to have a strategy planning meeting.  The board</a:t>
            </a:r>
            <a:r>
              <a:rPr lang="en-US" sz="1800" baseline="0" dirty="0" smtClean="0"/>
              <a:t> came up with our purpose and meaning.  </a:t>
            </a:r>
          </a:p>
          <a:p>
            <a:endParaRPr lang="en-US" sz="1800" baseline="0" dirty="0" smtClean="0"/>
          </a:p>
          <a:p>
            <a:r>
              <a:rPr lang="en-US" sz="1800" baseline="0" dirty="0" smtClean="0"/>
              <a:t>Our Purpose and Meaning is what we want to think about when we are making decisions and moving the Chapter forward.</a:t>
            </a:r>
          </a:p>
          <a:p>
            <a:endParaRPr lang="en-US" sz="1800" baseline="0" dirty="0" smtClean="0"/>
          </a:p>
          <a:p>
            <a:r>
              <a:rPr lang="en-US" sz="1800" baseline="0" dirty="0" smtClean="0"/>
              <a:t>You each will have a copy of LSHRM’s Playbook in your handouts for reference.</a:t>
            </a:r>
            <a:endParaRPr lang="en-US" sz="1800" dirty="0"/>
          </a:p>
        </p:txBody>
      </p:sp>
      <p:sp>
        <p:nvSpPr>
          <p:cNvPr id="4" name="Slide Number Placeholder 3"/>
          <p:cNvSpPr>
            <a:spLocks noGrp="1"/>
          </p:cNvSpPr>
          <p:nvPr>
            <p:ph type="sldNum" sz="quarter" idx="10"/>
          </p:nvPr>
        </p:nvSpPr>
        <p:spPr/>
        <p:txBody>
          <a:bodyPr/>
          <a:lstStyle/>
          <a:p>
            <a:fld id="{EA1DD843-A210-435A-952C-556A1A487679}" type="slidenum">
              <a:rPr lang="en-US" smtClean="0"/>
              <a:t>4</a:t>
            </a:fld>
            <a:endParaRPr lang="en-US"/>
          </a:p>
        </p:txBody>
      </p:sp>
    </p:spTree>
    <p:extLst>
      <p:ext uri="{BB962C8B-B14F-4D97-AF65-F5344CB8AC3E}">
        <p14:creationId xmlns:p14="http://schemas.microsoft.com/office/powerpoint/2010/main" val="21436664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During this meeting we also came up with our Beliefs.</a:t>
            </a:r>
            <a:r>
              <a:rPr lang="en-US" baseline="0" dirty="0" smtClean="0"/>
              <a:t>  What are the things that we as a chapter believe in.</a:t>
            </a:r>
            <a:endParaRPr lang="en-US" dirty="0"/>
          </a:p>
        </p:txBody>
      </p:sp>
      <p:sp>
        <p:nvSpPr>
          <p:cNvPr id="4" name="Slide Number Placeholder 3"/>
          <p:cNvSpPr>
            <a:spLocks noGrp="1"/>
          </p:cNvSpPr>
          <p:nvPr>
            <p:ph type="sldNum" sz="quarter" idx="10"/>
          </p:nvPr>
        </p:nvSpPr>
        <p:spPr/>
        <p:txBody>
          <a:bodyPr/>
          <a:lstStyle/>
          <a:p>
            <a:fld id="{EA1DD843-A210-435A-952C-556A1A487679}" type="slidenum">
              <a:rPr lang="en-US" smtClean="0"/>
              <a:t>5</a:t>
            </a:fld>
            <a:endParaRPr lang="en-US"/>
          </a:p>
        </p:txBody>
      </p:sp>
    </p:spTree>
    <p:extLst>
      <p:ext uri="{BB962C8B-B14F-4D97-AF65-F5344CB8AC3E}">
        <p14:creationId xmlns:p14="http://schemas.microsoft.com/office/powerpoint/2010/main" val="281635468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dirty="0" smtClean="0">
                <a:solidFill>
                  <a:schemeClr val="bg1"/>
                </a:solidFill>
                <a:latin typeface="Verdana" panose="020B0604030504040204" pitchFamily="34" charset="0"/>
                <a:ea typeface="Verdana" panose="020B0604030504040204" pitchFamily="34" charset="0"/>
                <a:cs typeface="Verdana" panose="020B0604030504040204" pitchFamily="34" charset="0"/>
              </a:rPr>
              <a:t>Our success formula is “How we will achieve our ambitions and deliver on our purpose.”</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dirty="0" smtClean="0">
                <a:solidFill>
                  <a:schemeClr val="bg1"/>
                </a:solidFill>
                <a:latin typeface="Verdana" panose="020B0604030504040204" pitchFamily="34" charset="0"/>
                <a:ea typeface="Verdana" panose="020B0604030504040204" pitchFamily="34" charset="0"/>
                <a:cs typeface="Verdana" panose="020B0604030504040204" pitchFamily="34" charset="0"/>
              </a:rPr>
              <a:t>These are the things that we as a board should constantly be working on – We may have our individual roles/responsibilities that we work toward but we should all be focused on PEOPLE.   Think about your team and how you and your team can add to each of these.  For example:  The Volunteer engagement team can really relate to the E in people.  Think about how you can engage new and existing members and recruit new members.  The programming team can really relate to the O in people by creating disruptive programs for the chapter.  We should</a:t>
            </a:r>
            <a:r>
              <a:rPr lang="en-US" sz="1200" b="1" baseline="0" dirty="0" smtClean="0">
                <a:solidFill>
                  <a:schemeClr val="bg1"/>
                </a:solidFill>
                <a:latin typeface="Verdana" panose="020B0604030504040204" pitchFamily="34" charset="0"/>
                <a:ea typeface="Verdana" panose="020B0604030504040204" pitchFamily="34" charset="0"/>
                <a:cs typeface="Verdana" panose="020B0604030504040204" pitchFamily="34" charset="0"/>
              </a:rPr>
              <a:t> all be thinking of “People” and how we can move the chapter forward by doing these things.</a:t>
            </a:r>
            <a:endParaRPr lang="en-US" sz="1200" dirty="0" smtClean="0">
              <a:solidFill>
                <a:schemeClr val="bg1"/>
              </a:solidFill>
              <a:latin typeface="Verdana" panose="020B0604030504040204" pitchFamily="34" charset="0"/>
              <a:ea typeface="Verdana" panose="020B0604030504040204" pitchFamily="34" charset="0"/>
              <a:cs typeface="Verdana" panose="020B0604030504040204" pitchFamily="34" charset="0"/>
            </a:endParaRPr>
          </a:p>
          <a:p>
            <a:endParaRPr lang="en-US" dirty="0"/>
          </a:p>
        </p:txBody>
      </p:sp>
      <p:sp>
        <p:nvSpPr>
          <p:cNvPr id="4" name="Slide Number Placeholder 3"/>
          <p:cNvSpPr>
            <a:spLocks noGrp="1"/>
          </p:cNvSpPr>
          <p:nvPr>
            <p:ph type="sldNum" sz="quarter" idx="10"/>
          </p:nvPr>
        </p:nvSpPr>
        <p:spPr/>
        <p:txBody>
          <a:bodyPr/>
          <a:lstStyle/>
          <a:p>
            <a:fld id="{EA1DD843-A210-435A-952C-556A1A487679}" type="slidenum">
              <a:rPr lang="en-US" smtClean="0"/>
              <a:t>6</a:t>
            </a:fld>
            <a:endParaRPr lang="en-US"/>
          </a:p>
        </p:txBody>
      </p:sp>
    </p:spTree>
    <p:extLst>
      <p:ext uri="{BB962C8B-B14F-4D97-AF65-F5344CB8AC3E}">
        <p14:creationId xmlns:p14="http://schemas.microsoft.com/office/powerpoint/2010/main" val="305670421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Our Behaviors:</a:t>
            </a:r>
          </a:p>
          <a:p>
            <a:r>
              <a:rPr lang="en-US" dirty="0" smtClean="0"/>
              <a:t>We as a board should be committed.  Not only to what is listed on the slide, but also committed</a:t>
            </a:r>
            <a:r>
              <a:rPr lang="en-US" baseline="0" dirty="0" smtClean="0"/>
              <a:t> to being engaged and attending meetings.</a:t>
            </a:r>
          </a:p>
          <a:p>
            <a:r>
              <a:rPr lang="en-US" baseline="0" dirty="0" smtClean="0"/>
              <a:t>Creative and Collaborative –  Be open to different points of view  and create solutions to a variety of </a:t>
            </a:r>
          </a:p>
          <a:p>
            <a:r>
              <a:rPr lang="en-US" baseline="0" dirty="0" smtClean="0"/>
              <a:t>Current – All of us should strive to keep up with the latest and greatest in Human Resources so that we can educate our members</a:t>
            </a:r>
          </a:p>
          <a:p>
            <a:r>
              <a:rPr lang="en-US" baseline="0" dirty="0" smtClean="0"/>
              <a:t>Change Agents – When changes happen in the community that relate to HR, we should be the consulting force that the community relies on to help through the changes.</a:t>
            </a:r>
            <a:endParaRPr lang="en-US" dirty="0"/>
          </a:p>
        </p:txBody>
      </p:sp>
      <p:sp>
        <p:nvSpPr>
          <p:cNvPr id="4" name="Slide Number Placeholder 3"/>
          <p:cNvSpPr>
            <a:spLocks noGrp="1"/>
          </p:cNvSpPr>
          <p:nvPr>
            <p:ph type="sldNum" sz="quarter" idx="10"/>
          </p:nvPr>
        </p:nvSpPr>
        <p:spPr/>
        <p:txBody>
          <a:bodyPr/>
          <a:lstStyle/>
          <a:p>
            <a:fld id="{EA1DD843-A210-435A-952C-556A1A487679}" type="slidenum">
              <a:rPr lang="en-US" smtClean="0"/>
              <a:t>7</a:t>
            </a:fld>
            <a:endParaRPr lang="en-US"/>
          </a:p>
        </p:txBody>
      </p:sp>
    </p:spTree>
    <p:extLst>
      <p:ext uri="{BB962C8B-B14F-4D97-AF65-F5344CB8AC3E}">
        <p14:creationId xmlns:p14="http://schemas.microsoft.com/office/powerpoint/2010/main" val="405139859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So now that we’ve gone through our purpose</a:t>
            </a:r>
            <a:r>
              <a:rPr lang="en-US" baseline="0" dirty="0" smtClean="0"/>
              <a:t>, beliefs and behaviors we will move on to the benefits of volunteering with LSHRM.</a:t>
            </a:r>
            <a:endParaRPr lang="en-US" dirty="0"/>
          </a:p>
        </p:txBody>
      </p:sp>
      <p:sp>
        <p:nvSpPr>
          <p:cNvPr id="4" name="Slide Number Placeholder 3"/>
          <p:cNvSpPr>
            <a:spLocks noGrp="1"/>
          </p:cNvSpPr>
          <p:nvPr>
            <p:ph type="sldNum" sz="quarter" idx="10"/>
          </p:nvPr>
        </p:nvSpPr>
        <p:spPr/>
        <p:txBody>
          <a:bodyPr/>
          <a:lstStyle/>
          <a:p>
            <a:fld id="{EA1DD843-A210-435A-952C-556A1A487679}" type="slidenum">
              <a:rPr lang="en-US" smtClean="0"/>
              <a:t>8</a:t>
            </a:fld>
            <a:endParaRPr lang="en-US"/>
          </a:p>
        </p:txBody>
      </p:sp>
    </p:spTree>
    <p:extLst>
      <p:ext uri="{BB962C8B-B14F-4D97-AF65-F5344CB8AC3E}">
        <p14:creationId xmlns:p14="http://schemas.microsoft.com/office/powerpoint/2010/main" val="188097409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LSHRM is a business and we want to run our chapter as an efficient business.  </a:t>
            </a:r>
          </a:p>
          <a:p>
            <a:r>
              <a:rPr lang="en-US" dirty="0" smtClean="0"/>
              <a:t>In order to be on the board of directors there are a few very important commitments we want to ask of you as leaders of the Chapter that will help our chapter tremendously</a:t>
            </a:r>
            <a:r>
              <a:rPr lang="en-US" baseline="0" dirty="0" smtClean="0"/>
              <a:t>.</a:t>
            </a:r>
          </a:p>
          <a:p>
            <a:pPr marL="171450" indent="-171450">
              <a:buFont typeface="Arial" panose="020B0604020202020204" pitchFamily="34" charset="0"/>
              <a:buChar char="•"/>
            </a:pPr>
            <a:r>
              <a:rPr lang="en-US" baseline="0" dirty="0" smtClean="0"/>
              <a:t>We need board members, Directors and above to be at all board meetings.  If you must miss a meeting, we need you to have someone from your team to attend and report in on your initiatives and goals.  We also need directors and above at the meeting so that they can vote on pressing business initiatives.</a:t>
            </a:r>
          </a:p>
          <a:p>
            <a:pPr marL="171450" indent="-171450">
              <a:buFont typeface="Arial" panose="020B0604020202020204" pitchFamily="34" charset="0"/>
              <a:buChar char="•"/>
            </a:pPr>
            <a:r>
              <a:rPr lang="en-US" baseline="0" dirty="0" smtClean="0"/>
              <a:t>We also have one planning meeting annually in late September or October that our board members, directors and above must attend on a Saturday so that we can prepare for the upcoming year.  Strategy Meeting</a:t>
            </a:r>
          </a:p>
          <a:p>
            <a:pPr marL="171450" indent="-171450">
              <a:buFont typeface="Arial" panose="020B0604020202020204" pitchFamily="34" charset="0"/>
              <a:buChar char="•"/>
            </a:pPr>
            <a:r>
              <a:rPr lang="en-US" baseline="0" dirty="0" smtClean="0"/>
              <a:t>We also ask that you make at least a $25 donation to the LSHRM Foundation – You can give by check or a gift card to go into various drawings or the Silent Auction each year</a:t>
            </a:r>
          </a:p>
          <a:p>
            <a:pPr marL="171450" indent="-171450">
              <a:buFont typeface="Arial" panose="020B0604020202020204" pitchFamily="34" charset="0"/>
              <a:buChar char="•"/>
            </a:pPr>
            <a:r>
              <a:rPr lang="en-US" baseline="0" dirty="0" smtClean="0"/>
              <a:t>Emails to President, President Elect and the VP of Administration:  Always copy on email correspondence.  This allows the incoming president elect and vice president to be aware of things going on within all of your groups so that they can assist the President.</a:t>
            </a:r>
          </a:p>
          <a:p>
            <a:pPr marL="171450" indent="-171450">
              <a:buFont typeface="Arial" panose="020B0604020202020204" pitchFamily="34" charset="0"/>
              <a:buChar char="•"/>
            </a:pPr>
            <a:r>
              <a:rPr lang="en-US" baseline="0" dirty="0" smtClean="0"/>
              <a:t>Responding to emails within 24-48 hours – let people know if you don’t have an answer</a:t>
            </a:r>
          </a:p>
          <a:p>
            <a:pPr marL="171450" indent="-171450">
              <a:buFont typeface="Arial" panose="020B0604020202020204" pitchFamily="34" charset="0"/>
              <a:buChar char="•"/>
            </a:pPr>
            <a:endParaRPr lang="en-US" baseline="0" dirty="0" smtClean="0"/>
          </a:p>
          <a:p>
            <a:pPr marL="171450" indent="-171450">
              <a:buFont typeface="Arial" panose="020B0604020202020204" pitchFamily="34" charset="0"/>
              <a:buChar char="•"/>
            </a:pPr>
            <a:endParaRPr lang="en-US" baseline="0" dirty="0" smtClean="0"/>
          </a:p>
          <a:p>
            <a:pPr marL="171450" indent="-171450">
              <a:buFont typeface="Arial" panose="020B0604020202020204" pitchFamily="34" charset="0"/>
              <a:buChar char="•"/>
            </a:pPr>
            <a:endParaRPr lang="en-US" baseline="0" dirty="0" smtClean="0"/>
          </a:p>
          <a:p>
            <a:pPr marL="0" indent="0">
              <a:buFont typeface="Arial" panose="020B0604020202020204" pitchFamily="34" charset="0"/>
              <a:buNone/>
            </a:pPr>
            <a:endParaRPr lang="en-US" baseline="0" dirty="0" smtClean="0"/>
          </a:p>
          <a:p>
            <a:pPr marL="171450" indent="-171450">
              <a:buFont typeface="Arial" panose="020B0604020202020204" pitchFamily="34" charset="0"/>
              <a:buChar char="•"/>
            </a:pPr>
            <a:endParaRPr lang="en-US" baseline="0" dirty="0" smtClean="0"/>
          </a:p>
          <a:p>
            <a:pPr marL="171450" indent="-171450">
              <a:buFont typeface="Arial" panose="020B0604020202020204" pitchFamily="34" charset="0"/>
              <a:buChar char="•"/>
            </a:pPr>
            <a:endParaRPr lang="en-US" baseline="0" dirty="0" smtClean="0"/>
          </a:p>
          <a:p>
            <a:pPr marL="171450" indent="-171450">
              <a:buFont typeface="Arial" panose="020B0604020202020204" pitchFamily="34" charset="0"/>
              <a:buChar char="•"/>
            </a:pPr>
            <a:endParaRPr lang="en-US" dirty="0"/>
          </a:p>
        </p:txBody>
      </p:sp>
      <p:sp>
        <p:nvSpPr>
          <p:cNvPr id="4" name="Slide Number Placeholder 3"/>
          <p:cNvSpPr>
            <a:spLocks noGrp="1"/>
          </p:cNvSpPr>
          <p:nvPr>
            <p:ph type="sldNum" sz="quarter" idx="10"/>
          </p:nvPr>
        </p:nvSpPr>
        <p:spPr/>
        <p:txBody>
          <a:bodyPr/>
          <a:lstStyle/>
          <a:p>
            <a:fld id="{EA1DD843-A210-435A-952C-556A1A487679}" type="slidenum">
              <a:rPr lang="en-US" smtClean="0"/>
              <a:t>9</a:t>
            </a:fld>
            <a:endParaRPr lang="en-US"/>
          </a:p>
        </p:txBody>
      </p:sp>
    </p:spTree>
    <p:extLst>
      <p:ext uri="{BB962C8B-B14F-4D97-AF65-F5344CB8AC3E}">
        <p14:creationId xmlns:p14="http://schemas.microsoft.com/office/powerpoint/2010/main" val="237606233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Title Slide">
    <p:spTree>
      <p:nvGrpSpPr>
        <p:cNvPr id="1" name=""/>
        <p:cNvGrpSpPr/>
        <p:nvPr/>
      </p:nvGrpSpPr>
      <p:grpSpPr>
        <a:xfrm>
          <a:off x="0" y="0"/>
          <a:ext cx="0" cy="0"/>
          <a:chOff x="0" y="0"/>
          <a:chExt cx="0" cy="0"/>
        </a:xfrm>
      </p:grpSpPr>
      <p:sp>
        <p:nvSpPr>
          <p:cNvPr id="7" name="Date Placeholder 3"/>
          <p:cNvSpPr>
            <a:spLocks noGrp="1"/>
          </p:cNvSpPr>
          <p:nvPr>
            <p:ph type="dt" sz="half" idx="2"/>
          </p:nvPr>
        </p:nvSpPr>
        <p:spPr>
          <a:xfrm>
            <a:off x="8095042" y="6356352"/>
            <a:ext cx="1338943" cy="365125"/>
          </a:xfrm>
          <a:prstGeom prst="rect">
            <a:avLst/>
          </a:prstGeom>
        </p:spPr>
        <p:txBody>
          <a:bodyPr/>
          <a:lstStyle>
            <a:lvl1pPr>
              <a:defRPr sz="1000">
                <a:solidFill>
                  <a:srgbClr val="808285"/>
                </a:solidFill>
                <a:latin typeface="Verdana" panose="020B0604030504040204" pitchFamily="34" charset="0"/>
                <a:ea typeface="Verdana" panose="020B0604030504040204" pitchFamily="34" charset="0"/>
                <a:cs typeface="Verdana" panose="020B0604030504040204" pitchFamily="34" charset="0"/>
              </a:defRPr>
            </a:lvl1pPr>
          </a:lstStyle>
          <a:p>
            <a:fld id="{A1BE4271-B3E4-4325-AE47-379D8D3E351B}" type="datetimeFigureOut">
              <a:rPr lang="en-US" smtClean="0"/>
              <a:t>12/14/2018</a:t>
            </a:fld>
            <a:endParaRPr lang="en-US"/>
          </a:p>
        </p:txBody>
      </p:sp>
      <p:sp>
        <p:nvSpPr>
          <p:cNvPr id="8" name="Footer Placeholder 4"/>
          <p:cNvSpPr>
            <a:spLocks noGrp="1"/>
          </p:cNvSpPr>
          <p:nvPr>
            <p:ph type="ftr" sz="quarter" idx="3"/>
          </p:nvPr>
        </p:nvSpPr>
        <p:spPr>
          <a:xfrm>
            <a:off x="1709057" y="6356352"/>
            <a:ext cx="6233584" cy="365125"/>
          </a:xfrm>
          <a:prstGeom prst="rect">
            <a:avLst/>
          </a:prstGeom>
        </p:spPr>
        <p:txBody>
          <a:bodyPr/>
          <a:lstStyle>
            <a:lvl1pPr>
              <a:defRPr sz="1000">
                <a:solidFill>
                  <a:srgbClr val="808285"/>
                </a:solidFill>
                <a:latin typeface="Verdana" panose="020B0604030504040204" pitchFamily="34" charset="0"/>
                <a:ea typeface="Verdana" panose="020B0604030504040204" pitchFamily="34" charset="0"/>
                <a:cs typeface="Verdana" panose="020B0604030504040204" pitchFamily="34" charset="0"/>
              </a:defRPr>
            </a:lvl1pPr>
          </a:lstStyle>
          <a:p>
            <a:endParaRPr lang="en-US"/>
          </a:p>
        </p:txBody>
      </p:sp>
      <p:sp>
        <p:nvSpPr>
          <p:cNvPr id="9" name="Slide Number Placeholder 5"/>
          <p:cNvSpPr>
            <a:spLocks noGrp="1"/>
          </p:cNvSpPr>
          <p:nvPr>
            <p:ph type="sldNum" sz="quarter" idx="4"/>
          </p:nvPr>
        </p:nvSpPr>
        <p:spPr>
          <a:xfrm>
            <a:off x="838201" y="6356352"/>
            <a:ext cx="631372" cy="365125"/>
          </a:xfrm>
          <a:prstGeom prst="rect">
            <a:avLst/>
          </a:prstGeom>
        </p:spPr>
        <p:txBody>
          <a:bodyPr/>
          <a:lstStyle>
            <a:lvl1pPr>
              <a:defRPr sz="1000">
                <a:solidFill>
                  <a:srgbClr val="808285"/>
                </a:solidFill>
                <a:latin typeface="Verdana" panose="020B0604030504040204" pitchFamily="34" charset="0"/>
                <a:ea typeface="Verdana" panose="020B0604030504040204" pitchFamily="34" charset="0"/>
                <a:cs typeface="Verdana" panose="020B0604030504040204" pitchFamily="34" charset="0"/>
              </a:defRPr>
            </a:lvl1pPr>
          </a:lstStyle>
          <a:p>
            <a:fld id="{380F780C-C098-45E3-9B42-EFD898B3EEA5}" type="slidenum">
              <a:rPr lang="en-US" smtClean="0"/>
              <a:t>‹#›</a:t>
            </a:fld>
            <a:endParaRPr lang="en-US"/>
          </a:p>
        </p:txBody>
      </p:sp>
      <p:sp>
        <p:nvSpPr>
          <p:cNvPr id="6" name="Title 1"/>
          <p:cNvSpPr txBox="1">
            <a:spLocks/>
          </p:cNvSpPr>
          <p:nvPr/>
        </p:nvSpPr>
        <p:spPr>
          <a:xfrm>
            <a:off x="203201" y="2419394"/>
            <a:ext cx="8421763"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2800" b="1" kern="1200">
                <a:solidFill>
                  <a:schemeClr val="bg1"/>
                </a:solidFill>
                <a:latin typeface="Verdana" panose="020B0604030504040204" pitchFamily="34" charset="0"/>
                <a:ea typeface="Verdana" panose="020B0604030504040204" pitchFamily="34" charset="0"/>
                <a:cs typeface="Verdana" panose="020B0604030504040204" pitchFamily="34" charset="0"/>
              </a:defRPr>
            </a:lvl1pPr>
          </a:lstStyle>
          <a:p>
            <a:r>
              <a:rPr lang="en-US" sz="2800" dirty="0" smtClean="0">
                <a:latin typeface="+mn-lt"/>
              </a:rPr>
              <a:t>Hilliard Lyons Talent Review Process</a:t>
            </a:r>
            <a:endParaRPr lang="en-US" sz="2800" dirty="0">
              <a:latin typeface="+mn-lt"/>
            </a:endParaRPr>
          </a:p>
        </p:txBody>
      </p:sp>
    </p:spTree>
    <p:extLst>
      <p:ext uri="{BB962C8B-B14F-4D97-AF65-F5344CB8AC3E}">
        <p14:creationId xmlns:p14="http://schemas.microsoft.com/office/powerpoint/2010/main" val="1956001326"/>
      </p:ext>
    </p:extLst>
  </p:cSld>
  <p:clrMapOvr>
    <a:masterClrMapping/>
  </p:clrMapOvr>
  <p:transition>
    <p:fade/>
  </p:transition>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A1BE4271-B3E4-4325-AE47-379D8D3E351B}" type="datetimeFigureOut">
              <a:rPr lang="en-US" smtClean="0"/>
              <a:t>12/14/2018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80F780C-C098-45E3-9B42-EFD898B3EEA5}" type="slidenum">
              <a:rPr lang="en-US" smtClean="0"/>
              <a:t>‹#›</a:t>
            </a:fld>
            <a:endParaRPr lang="en-US"/>
          </a:p>
        </p:txBody>
      </p:sp>
    </p:spTree>
    <p:extLst>
      <p:ext uri="{BB962C8B-B14F-4D97-AF65-F5344CB8AC3E}">
        <p14:creationId xmlns:p14="http://schemas.microsoft.com/office/powerpoint/2010/main" val="281998219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838200" y="311"/>
            <a:ext cx="7772400" cy="1325563"/>
          </a:xfrm>
        </p:spPr>
        <p:txBody>
          <a:bodyPr anchor="ctr">
            <a:normAutofit/>
          </a:bodyPr>
          <a:lstStyle>
            <a:lvl1pPr algn="l">
              <a:defRPr sz="2800">
                <a:solidFill>
                  <a:schemeClr val="bg1"/>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7" name="Date Placeholder 3"/>
          <p:cNvSpPr>
            <a:spLocks noGrp="1"/>
          </p:cNvSpPr>
          <p:nvPr>
            <p:ph type="dt" sz="half" idx="2"/>
          </p:nvPr>
        </p:nvSpPr>
        <p:spPr>
          <a:xfrm>
            <a:off x="8095042" y="6356352"/>
            <a:ext cx="1338943" cy="365125"/>
          </a:xfrm>
          <a:prstGeom prst="rect">
            <a:avLst/>
          </a:prstGeom>
        </p:spPr>
        <p:txBody>
          <a:bodyPr/>
          <a:lstStyle>
            <a:lvl1pPr>
              <a:defRPr sz="1000">
                <a:solidFill>
                  <a:srgbClr val="808285"/>
                </a:solidFill>
                <a:latin typeface="Verdana" panose="020B0604030504040204" pitchFamily="34" charset="0"/>
                <a:ea typeface="Verdana" panose="020B0604030504040204" pitchFamily="34" charset="0"/>
                <a:cs typeface="Verdana" panose="020B0604030504040204" pitchFamily="34" charset="0"/>
              </a:defRPr>
            </a:lvl1pPr>
          </a:lstStyle>
          <a:p>
            <a:endParaRPr lang="en-US" dirty="0"/>
          </a:p>
        </p:txBody>
      </p:sp>
      <p:sp>
        <p:nvSpPr>
          <p:cNvPr id="8" name="Footer Placeholder 4"/>
          <p:cNvSpPr>
            <a:spLocks noGrp="1"/>
          </p:cNvSpPr>
          <p:nvPr>
            <p:ph type="ftr" sz="quarter" idx="3"/>
          </p:nvPr>
        </p:nvSpPr>
        <p:spPr>
          <a:xfrm>
            <a:off x="1709057" y="6356352"/>
            <a:ext cx="6233584" cy="365125"/>
          </a:xfrm>
          <a:prstGeom prst="rect">
            <a:avLst/>
          </a:prstGeom>
        </p:spPr>
        <p:txBody>
          <a:bodyPr/>
          <a:lstStyle>
            <a:lvl1pPr>
              <a:defRPr sz="1000">
                <a:solidFill>
                  <a:srgbClr val="808285"/>
                </a:solidFill>
                <a:latin typeface="Verdana" panose="020B0604030504040204" pitchFamily="34" charset="0"/>
                <a:ea typeface="Verdana" panose="020B0604030504040204" pitchFamily="34" charset="0"/>
                <a:cs typeface="Verdana" panose="020B0604030504040204" pitchFamily="34" charset="0"/>
              </a:defRPr>
            </a:lvl1pPr>
          </a:lstStyle>
          <a:p>
            <a:endParaRPr lang="en-US" dirty="0"/>
          </a:p>
        </p:txBody>
      </p:sp>
      <p:sp>
        <p:nvSpPr>
          <p:cNvPr id="12" name="Slide Number Placeholder 5"/>
          <p:cNvSpPr>
            <a:spLocks noGrp="1"/>
          </p:cNvSpPr>
          <p:nvPr>
            <p:ph type="sldNum" sz="quarter" idx="4"/>
          </p:nvPr>
        </p:nvSpPr>
        <p:spPr>
          <a:xfrm>
            <a:off x="838201" y="6356352"/>
            <a:ext cx="631372" cy="365125"/>
          </a:xfrm>
          <a:prstGeom prst="rect">
            <a:avLst/>
          </a:prstGeom>
        </p:spPr>
        <p:txBody>
          <a:bodyPr/>
          <a:lstStyle>
            <a:lvl1pPr>
              <a:defRPr sz="1000">
                <a:solidFill>
                  <a:srgbClr val="808285"/>
                </a:solidFill>
                <a:latin typeface="Verdana" panose="020B0604030504040204" pitchFamily="34" charset="0"/>
                <a:ea typeface="Verdana" panose="020B0604030504040204" pitchFamily="34" charset="0"/>
                <a:cs typeface="Verdana" panose="020B0604030504040204" pitchFamily="34" charset="0"/>
              </a:defRPr>
            </a:lvl1pPr>
          </a:lstStyle>
          <a:p>
            <a:fld id="{12A259F2-8B13-49A2-9B72-26A7A66678D7}" type="slidenum">
              <a:rPr lang="en-US" smtClean="0"/>
              <a:pPr/>
              <a:t>‹#›</a:t>
            </a:fld>
            <a:endParaRPr lang="en-US" dirty="0"/>
          </a:p>
        </p:txBody>
      </p:sp>
    </p:spTree>
    <p:extLst>
      <p:ext uri="{BB962C8B-B14F-4D97-AF65-F5344CB8AC3E}">
        <p14:creationId xmlns:p14="http://schemas.microsoft.com/office/powerpoint/2010/main" val="3118723767"/>
      </p:ext>
    </p:extLst>
  </p:cSld>
  <p:clrMapOvr>
    <a:masterClrMapping/>
  </p:clrMapOvr>
  <p:transition>
    <p:fade/>
  </p:transition>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838200" y="311"/>
            <a:ext cx="7772400" cy="1325563"/>
          </a:xfrm>
        </p:spPr>
        <p:txBody>
          <a:bodyPr>
            <a:normAutofit/>
          </a:bodyPr>
          <a:lstStyle>
            <a:lvl1pPr>
              <a:defRPr sz="2800"/>
            </a:lvl1p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0" name="Date Placeholder 3"/>
          <p:cNvSpPr>
            <a:spLocks noGrp="1"/>
          </p:cNvSpPr>
          <p:nvPr>
            <p:ph type="dt" sz="half" idx="2"/>
          </p:nvPr>
        </p:nvSpPr>
        <p:spPr>
          <a:xfrm>
            <a:off x="8095042" y="6356352"/>
            <a:ext cx="1338943" cy="365125"/>
          </a:xfrm>
          <a:prstGeom prst="rect">
            <a:avLst/>
          </a:prstGeom>
        </p:spPr>
        <p:txBody>
          <a:bodyPr/>
          <a:lstStyle>
            <a:lvl1pPr>
              <a:defRPr sz="1000">
                <a:solidFill>
                  <a:srgbClr val="808285"/>
                </a:solidFill>
                <a:latin typeface="Verdana" panose="020B0604030504040204" pitchFamily="34" charset="0"/>
                <a:ea typeface="Verdana" panose="020B0604030504040204" pitchFamily="34" charset="0"/>
                <a:cs typeface="Verdana" panose="020B0604030504040204" pitchFamily="34" charset="0"/>
              </a:defRPr>
            </a:lvl1pPr>
          </a:lstStyle>
          <a:p>
            <a:endParaRPr lang="en-US" dirty="0"/>
          </a:p>
        </p:txBody>
      </p:sp>
      <p:sp>
        <p:nvSpPr>
          <p:cNvPr id="11" name="Footer Placeholder 4"/>
          <p:cNvSpPr>
            <a:spLocks noGrp="1"/>
          </p:cNvSpPr>
          <p:nvPr>
            <p:ph type="ftr" sz="quarter" idx="3"/>
          </p:nvPr>
        </p:nvSpPr>
        <p:spPr>
          <a:xfrm>
            <a:off x="1709057" y="6356352"/>
            <a:ext cx="6233584" cy="365125"/>
          </a:xfrm>
          <a:prstGeom prst="rect">
            <a:avLst/>
          </a:prstGeom>
        </p:spPr>
        <p:txBody>
          <a:bodyPr/>
          <a:lstStyle>
            <a:lvl1pPr>
              <a:defRPr sz="1000">
                <a:solidFill>
                  <a:srgbClr val="808285"/>
                </a:solidFill>
                <a:latin typeface="Verdana" panose="020B0604030504040204" pitchFamily="34" charset="0"/>
                <a:ea typeface="Verdana" panose="020B0604030504040204" pitchFamily="34" charset="0"/>
                <a:cs typeface="Verdana" panose="020B0604030504040204" pitchFamily="34" charset="0"/>
              </a:defRPr>
            </a:lvl1pPr>
          </a:lstStyle>
          <a:p>
            <a:endParaRPr lang="en-US" dirty="0"/>
          </a:p>
        </p:txBody>
      </p:sp>
      <p:sp>
        <p:nvSpPr>
          <p:cNvPr id="12" name="Slide Number Placeholder 5"/>
          <p:cNvSpPr>
            <a:spLocks noGrp="1"/>
          </p:cNvSpPr>
          <p:nvPr>
            <p:ph type="sldNum" sz="quarter" idx="4"/>
          </p:nvPr>
        </p:nvSpPr>
        <p:spPr>
          <a:xfrm>
            <a:off x="838201" y="6356352"/>
            <a:ext cx="631372" cy="365125"/>
          </a:xfrm>
          <a:prstGeom prst="rect">
            <a:avLst/>
          </a:prstGeom>
        </p:spPr>
        <p:txBody>
          <a:bodyPr/>
          <a:lstStyle>
            <a:lvl1pPr>
              <a:defRPr sz="1000">
                <a:solidFill>
                  <a:srgbClr val="808285"/>
                </a:solidFill>
                <a:latin typeface="Verdana" panose="020B0604030504040204" pitchFamily="34" charset="0"/>
                <a:ea typeface="Verdana" panose="020B0604030504040204" pitchFamily="34" charset="0"/>
                <a:cs typeface="Verdana" panose="020B0604030504040204" pitchFamily="34" charset="0"/>
              </a:defRPr>
            </a:lvl1pPr>
          </a:lstStyle>
          <a:p>
            <a:fld id="{12A259F2-8B13-49A2-9B72-26A7A66678D7}" type="slidenum">
              <a:rPr lang="en-US" smtClean="0"/>
              <a:pPr/>
              <a:t>‹#›</a:t>
            </a:fld>
            <a:endParaRPr lang="en-US" dirty="0"/>
          </a:p>
        </p:txBody>
      </p:sp>
    </p:spTree>
    <p:extLst>
      <p:ext uri="{BB962C8B-B14F-4D97-AF65-F5344CB8AC3E}">
        <p14:creationId xmlns:p14="http://schemas.microsoft.com/office/powerpoint/2010/main" val="1328630928"/>
      </p:ext>
    </p:extLst>
  </p:cSld>
  <p:clrMapOvr>
    <a:masterClrMapping/>
  </p:clrMapOvr>
  <p:transition>
    <p:fade/>
  </p:transition>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1" y="1709739"/>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1" y="4589464"/>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7" name="Title Placeholder 1"/>
          <p:cNvSpPr txBox="1">
            <a:spLocks/>
          </p:cNvSpPr>
          <p:nvPr/>
        </p:nvSpPr>
        <p:spPr>
          <a:xfrm>
            <a:off x="838200" y="311"/>
            <a:ext cx="77724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2400" b="1" kern="1200">
                <a:solidFill>
                  <a:schemeClr val="bg1"/>
                </a:solidFill>
                <a:latin typeface="Verdana" panose="020B0604030504040204" pitchFamily="34" charset="0"/>
                <a:ea typeface="Verdana" panose="020B0604030504040204" pitchFamily="34" charset="0"/>
                <a:cs typeface="Verdana" panose="020B0604030504040204" pitchFamily="34" charset="0"/>
              </a:defRPr>
            </a:lvl1pPr>
          </a:lstStyle>
          <a:p>
            <a:r>
              <a:rPr lang="en-US" sz="2800" dirty="0" smtClean="0"/>
              <a:t>Click to edit Master title</a:t>
            </a:r>
            <a:endParaRPr lang="en-US" sz="2800" dirty="0"/>
          </a:p>
        </p:txBody>
      </p:sp>
      <p:sp>
        <p:nvSpPr>
          <p:cNvPr id="11" name="Date Placeholder 3"/>
          <p:cNvSpPr>
            <a:spLocks noGrp="1"/>
          </p:cNvSpPr>
          <p:nvPr>
            <p:ph type="dt" sz="half" idx="2"/>
          </p:nvPr>
        </p:nvSpPr>
        <p:spPr>
          <a:xfrm>
            <a:off x="8095042" y="6356352"/>
            <a:ext cx="1338943" cy="365125"/>
          </a:xfrm>
          <a:prstGeom prst="rect">
            <a:avLst/>
          </a:prstGeom>
        </p:spPr>
        <p:txBody>
          <a:bodyPr/>
          <a:lstStyle>
            <a:lvl1pPr>
              <a:defRPr sz="1000">
                <a:solidFill>
                  <a:srgbClr val="808285"/>
                </a:solidFill>
                <a:latin typeface="Verdana" panose="020B0604030504040204" pitchFamily="34" charset="0"/>
                <a:ea typeface="Verdana" panose="020B0604030504040204" pitchFamily="34" charset="0"/>
                <a:cs typeface="Verdana" panose="020B0604030504040204" pitchFamily="34" charset="0"/>
              </a:defRPr>
            </a:lvl1pPr>
          </a:lstStyle>
          <a:p>
            <a:endParaRPr lang="en-US" dirty="0"/>
          </a:p>
        </p:txBody>
      </p:sp>
      <p:sp>
        <p:nvSpPr>
          <p:cNvPr id="12" name="Footer Placeholder 4"/>
          <p:cNvSpPr>
            <a:spLocks noGrp="1"/>
          </p:cNvSpPr>
          <p:nvPr>
            <p:ph type="ftr" sz="quarter" idx="3"/>
          </p:nvPr>
        </p:nvSpPr>
        <p:spPr>
          <a:xfrm>
            <a:off x="1709057" y="6356352"/>
            <a:ext cx="6233584" cy="365125"/>
          </a:xfrm>
          <a:prstGeom prst="rect">
            <a:avLst/>
          </a:prstGeom>
        </p:spPr>
        <p:txBody>
          <a:bodyPr/>
          <a:lstStyle>
            <a:lvl1pPr>
              <a:defRPr sz="1000">
                <a:solidFill>
                  <a:srgbClr val="808285"/>
                </a:solidFill>
                <a:latin typeface="Verdana" panose="020B0604030504040204" pitchFamily="34" charset="0"/>
                <a:ea typeface="Verdana" panose="020B0604030504040204" pitchFamily="34" charset="0"/>
                <a:cs typeface="Verdana" panose="020B0604030504040204" pitchFamily="34" charset="0"/>
              </a:defRPr>
            </a:lvl1pPr>
          </a:lstStyle>
          <a:p>
            <a:endParaRPr lang="en-US" dirty="0"/>
          </a:p>
        </p:txBody>
      </p:sp>
      <p:sp>
        <p:nvSpPr>
          <p:cNvPr id="13" name="Slide Number Placeholder 5"/>
          <p:cNvSpPr>
            <a:spLocks noGrp="1"/>
          </p:cNvSpPr>
          <p:nvPr>
            <p:ph type="sldNum" sz="quarter" idx="4"/>
          </p:nvPr>
        </p:nvSpPr>
        <p:spPr>
          <a:xfrm>
            <a:off x="838201" y="6356352"/>
            <a:ext cx="631372" cy="365125"/>
          </a:xfrm>
          <a:prstGeom prst="rect">
            <a:avLst/>
          </a:prstGeom>
        </p:spPr>
        <p:txBody>
          <a:bodyPr/>
          <a:lstStyle>
            <a:lvl1pPr>
              <a:defRPr sz="1000">
                <a:solidFill>
                  <a:srgbClr val="808285"/>
                </a:solidFill>
                <a:latin typeface="Verdana" panose="020B0604030504040204" pitchFamily="34" charset="0"/>
                <a:ea typeface="Verdana" panose="020B0604030504040204" pitchFamily="34" charset="0"/>
                <a:cs typeface="Verdana" panose="020B0604030504040204" pitchFamily="34" charset="0"/>
              </a:defRPr>
            </a:lvl1pPr>
          </a:lstStyle>
          <a:p>
            <a:fld id="{12A259F2-8B13-49A2-9B72-26A7A66678D7}" type="slidenum">
              <a:rPr lang="en-US" smtClean="0"/>
              <a:pPr/>
              <a:t>‹#›</a:t>
            </a:fld>
            <a:endParaRPr lang="en-US" dirty="0"/>
          </a:p>
        </p:txBody>
      </p:sp>
    </p:spTree>
    <p:extLst>
      <p:ext uri="{BB962C8B-B14F-4D97-AF65-F5344CB8AC3E}">
        <p14:creationId xmlns:p14="http://schemas.microsoft.com/office/powerpoint/2010/main" val="2476135441"/>
      </p:ext>
    </p:extLst>
  </p:cSld>
  <p:clrMapOvr>
    <a:masterClrMapping/>
  </p:clrMapOvr>
  <p:transition>
    <p:fade/>
  </p:transition>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2800"/>
            </a:lvl1pPr>
          </a:lstStyle>
          <a:p>
            <a:r>
              <a:rPr lang="en-US" smtClean="0"/>
              <a:t>Click to edit Master title style</a:t>
            </a:r>
            <a:endParaRPr lang="en-US" dirty="0"/>
          </a:p>
        </p:txBody>
      </p:sp>
      <p:sp>
        <p:nvSpPr>
          <p:cNvPr id="3" name="Content Placeholder 2"/>
          <p:cNvSpPr>
            <a:spLocks noGrp="1"/>
          </p:cNvSpPr>
          <p:nvPr>
            <p:ph sz="half" idx="1"/>
          </p:nvPr>
        </p:nvSpPr>
        <p:spPr>
          <a:xfrm>
            <a:off x="838200" y="1825625"/>
            <a:ext cx="515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97600" y="1825625"/>
            <a:ext cx="515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1" name="Date Placeholder 3"/>
          <p:cNvSpPr>
            <a:spLocks noGrp="1"/>
          </p:cNvSpPr>
          <p:nvPr>
            <p:ph type="dt" sz="half" idx="10"/>
          </p:nvPr>
        </p:nvSpPr>
        <p:spPr>
          <a:xfrm>
            <a:off x="8095042" y="6356352"/>
            <a:ext cx="1338943" cy="365125"/>
          </a:xfrm>
          <a:prstGeom prst="rect">
            <a:avLst/>
          </a:prstGeom>
        </p:spPr>
        <p:txBody>
          <a:bodyPr/>
          <a:lstStyle>
            <a:lvl1pPr>
              <a:defRPr sz="1000">
                <a:solidFill>
                  <a:srgbClr val="808285"/>
                </a:solidFill>
                <a:latin typeface="Verdana" panose="020B0604030504040204" pitchFamily="34" charset="0"/>
                <a:ea typeface="Verdana" panose="020B0604030504040204" pitchFamily="34" charset="0"/>
                <a:cs typeface="Verdana" panose="020B0604030504040204" pitchFamily="34" charset="0"/>
              </a:defRPr>
            </a:lvl1pPr>
          </a:lstStyle>
          <a:p>
            <a:endParaRPr lang="en-US" dirty="0"/>
          </a:p>
        </p:txBody>
      </p:sp>
      <p:sp>
        <p:nvSpPr>
          <p:cNvPr id="12" name="Footer Placeholder 4"/>
          <p:cNvSpPr>
            <a:spLocks noGrp="1"/>
          </p:cNvSpPr>
          <p:nvPr>
            <p:ph type="ftr" sz="quarter" idx="3"/>
          </p:nvPr>
        </p:nvSpPr>
        <p:spPr>
          <a:xfrm>
            <a:off x="1709057" y="6356352"/>
            <a:ext cx="6233584" cy="365125"/>
          </a:xfrm>
          <a:prstGeom prst="rect">
            <a:avLst/>
          </a:prstGeom>
        </p:spPr>
        <p:txBody>
          <a:bodyPr/>
          <a:lstStyle>
            <a:lvl1pPr>
              <a:defRPr sz="1000">
                <a:solidFill>
                  <a:srgbClr val="808285"/>
                </a:solidFill>
                <a:latin typeface="Verdana" panose="020B0604030504040204" pitchFamily="34" charset="0"/>
                <a:ea typeface="Verdana" panose="020B0604030504040204" pitchFamily="34" charset="0"/>
                <a:cs typeface="Verdana" panose="020B0604030504040204" pitchFamily="34" charset="0"/>
              </a:defRPr>
            </a:lvl1pPr>
          </a:lstStyle>
          <a:p>
            <a:endParaRPr lang="en-US" dirty="0"/>
          </a:p>
        </p:txBody>
      </p:sp>
      <p:sp>
        <p:nvSpPr>
          <p:cNvPr id="13" name="Slide Number Placeholder 5"/>
          <p:cNvSpPr>
            <a:spLocks noGrp="1"/>
          </p:cNvSpPr>
          <p:nvPr>
            <p:ph type="sldNum" sz="quarter" idx="4"/>
          </p:nvPr>
        </p:nvSpPr>
        <p:spPr>
          <a:xfrm>
            <a:off x="838201" y="6356352"/>
            <a:ext cx="631372" cy="365125"/>
          </a:xfrm>
          <a:prstGeom prst="rect">
            <a:avLst/>
          </a:prstGeom>
        </p:spPr>
        <p:txBody>
          <a:bodyPr/>
          <a:lstStyle>
            <a:lvl1pPr>
              <a:defRPr sz="1000">
                <a:solidFill>
                  <a:srgbClr val="808285"/>
                </a:solidFill>
                <a:latin typeface="Verdana" panose="020B0604030504040204" pitchFamily="34" charset="0"/>
                <a:ea typeface="Verdana" panose="020B0604030504040204" pitchFamily="34" charset="0"/>
                <a:cs typeface="Verdana" panose="020B0604030504040204" pitchFamily="34" charset="0"/>
              </a:defRPr>
            </a:lvl1pPr>
          </a:lstStyle>
          <a:p>
            <a:fld id="{12A259F2-8B13-49A2-9B72-26A7A66678D7}" type="slidenum">
              <a:rPr lang="en-US" smtClean="0"/>
              <a:pPr/>
              <a:t>‹#›</a:t>
            </a:fld>
            <a:endParaRPr lang="en-US" dirty="0"/>
          </a:p>
        </p:txBody>
      </p:sp>
    </p:spTree>
    <p:extLst>
      <p:ext uri="{BB962C8B-B14F-4D97-AF65-F5344CB8AC3E}">
        <p14:creationId xmlns:p14="http://schemas.microsoft.com/office/powerpoint/2010/main" val="3092413942"/>
      </p:ext>
    </p:extLst>
  </p:cSld>
  <p:clrMapOvr>
    <a:masterClrMapping/>
  </p:clrMapOvr>
  <p:transition>
    <p:fade/>
  </p:transition>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40318" y="311"/>
            <a:ext cx="7813825" cy="1325562"/>
          </a:xfrm>
        </p:spPr>
        <p:txBody>
          <a:bodyPr>
            <a:normAutofit/>
          </a:bodyPr>
          <a:lstStyle>
            <a:lvl1pPr>
              <a:defRPr sz="2800"/>
            </a:lvl1pPr>
          </a:lstStyle>
          <a:p>
            <a:r>
              <a:rPr lang="en-US" smtClean="0"/>
              <a:t>Click to edit Master title style</a:t>
            </a:r>
            <a:endParaRPr lang="en-US" dirty="0"/>
          </a:p>
        </p:txBody>
      </p:sp>
      <p:sp>
        <p:nvSpPr>
          <p:cNvPr id="3" name="Text Placeholder 2"/>
          <p:cNvSpPr>
            <a:spLocks noGrp="1"/>
          </p:cNvSpPr>
          <p:nvPr>
            <p:ph type="body" idx="1"/>
          </p:nvPr>
        </p:nvSpPr>
        <p:spPr>
          <a:xfrm>
            <a:off x="840318" y="1681163"/>
            <a:ext cx="5158316"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40318" y="2505075"/>
            <a:ext cx="5158316"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71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71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0" name="Date Placeholder 3"/>
          <p:cNvSpPr>
            <a:spLocks noGrp="1"/>
          </p:cNvSpPr>
          <p:nvPr>
            <p:ph type="dt" sz="half" idx="10"/>
          </p:nvPr>
        </p:nvSpPr>
        <p:spPr>
          <a:xfrm>
            <a:off x="8095042" y="6356352"/>
            <a:ext cx="1338943" cy="365125"/>
          </a:xfrm>
          <a:prstGeom prst="rect">
            <a:avLst/>
          </a:prstGeom>
        </p:spPr>
        <p:txBody>
          <a:bodyPr/>
          <a:lstStyle>
            <a:lvl1pPr>
              <a:defRPr sz="1000">
                <a:solidFill>
                  <a:srgbClr val="808285"/>
                </a:solidFill>
                <a:latin typeface="Verdana" panose="020B0604030504040204" pitchFamily="34" charset="0"/>
                <a:ea typeface="Verdana" panose="020B0604030504040204" pitchFamily="34" charset="0"/>
                <a:cs typeface="Verdana" panose="020B0604030504040204" pitchFamily="34" charset="0"/>
              </a:defRPr>
            </a:lvl1pPr>
          </a:lstStyle>
          <a:p>
            <a:endParaRPr lang="en-US" dirty="0"/>
          </a:p>
        </p:txBody>
      </p:sp>
      <p:sp>
        <p:nvSpPr>
          <p:cNvPr id="14" name="Footer Placeholder 4"/>
          <p:cNvSpPr>
            <a:spLocks noGrp="1"/>
          </p:cNvSpPr>
          <p:nvPr>
            <p:ph type="ftr" sz="quarter" idx="11"/>
          </p:nvPr>
        </p:nvSpPr>
        <p:spPr>
          <a:xfrm>
            <a:off x="1709057" y="6356352"/>
            <a:ext cx="6233584" cy="365125"/>
          </a:xfrm>
          <a:prstGeom prst="rect">
            <a:avLst/>
          </a:prstGeom>
        </p:spPr>
        <p:txBody>
          <a:bodyPr/>
          <a:lstStyle>
            <a:lvl1pPr>
              <a:defRPr sz="1000">
                <a:solidFill>
                  <a:srgbClr val="808285"/>
                </a:solidFill>
                <a:latin typeface="Verdana" panose="020B0604030504040204" pitchFamily="34" charset="0"/>
                <a:ea typeface="Verdana" panose="020B0604030504040204" pitchFamily="34" charset="0"/>
                <a:cs typeface="Verdana" panose="020B0604030504040204" pitchFamily="34" charset="0"/>
              </a:defRPr>
            </a:lvl1pPr>
          </a:lstStyle>
          <a:p>
            <a:endParaRPr lang="en-US" dirty="0"/>
          </a:p>
        </p:txBody>
      </p:sp>
      <p:sp>
        <p:nvSpPr>
          <p:cNvPr id="15" name="Slide Number Placeholder 5"/>
          <p:cNvSpPr>
            <a:spLocks noGrp="1"/>
          </p:cNvSpPr>
          <p:nvPr>
            <p:ph type="sldNum" sz="quarter" idx="12"/>
          </p:nvPr>
        </p:nvSpPr>
        <p:spPr>
          <a:xfrm>
            <a:off x="838201" y="6356352"/>
            <a:ext cx="631372" cy="365125"/>
          </a:xfrm>
          <a:prstGeom prst="rect">
            <a:avLst/>
          </a:prstGeom>
        </p:spPr>
        <p:txBody>
          <a:bodyPr/>
          <a:lstStyle>
            <a:lvl1pPr>
              <a:defRPr sz="1000">
                <a:solidFill>
                  <a:srgbClr val="808285"/>
                </a:solidFill>
                <a:latin typeface="Verdana" panose="020B0604030504040204" pitchFamily="34" charset="0"/>
                <a:ea typeface="Verdana" panose="020B0604030504040204" pitchFamily="34" charset="0"/>
                <a:cs typeface="Verdana" panose="020B0604030504040204" pitchFamily="34" charset="0"/>
              </a:defRPr>
            </a:lvl1pPr>
          </a:lstStyle>
          <a:p>
            <a:fld id="{12A259F2-8B13-49A2-9B72-26A7A66678D7}" type="slidenum">
              <a:rPr lang="en-US" smtClean="0"/>
              <a:pPr/>
              <a:t>‹#›</a:t>
            </a:fld>
            <a:endParaRPr lang="en-US" dirty="0"/>
          </a:p>
        </p:txBody>
      </p:sp>
    </p:spTree>
    <p:extLst>
      <p:ext uri="{BB962C8B-B14F-4D97-AF65-F5344CB8AC3E}">
        <p14:creationId xmlns:p14="http://schemas.microsoft.com/office/powerpoint/2010/main" val="2782498419"/>
      </p:ext>
    </p:extLst>
  </p:cSld>
  <p:clrMapOvr>
    <a:masterClrMapping/>
  </p:clrMapOvr>
  <p:transition>
    <p:fade/>
  </p:transition>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2800"/>
            </a:lvl1pPr>
          </a:lstStyle>
          <a:p>
            <a:r>
              <a:rPr lang="en-US" smtClean="0"/>
              <a:t>Click to edit Master title style</a:t>
            </a:r>
            <a:endParaRPr lang="en-US" dirty="0"/>
          </a:p>
        </p:txBody>
      </p:sp>
      <p:sp>
        <p:nvSpPr>
          <p:cNvPr id="9" name="Date Placeholder 3"/>
          <p:cNvSpPr>
            <a:spLocks noGrp="1"/>
          </p:cNvSpPr>
          <p:nvPr>
            <p:ph type="dt" sz="half" idx="2"/>
          </p:nvPr>
        </p:nvSpPr>
        <p:spPr>
          <a:xfrm>
            <a:off x="8095042" y="6356352"/>
            <a:ext cx="1338943" cy="365125"/>
          </a:xfrm>
          <a:prstGeom prst="rect">
            <a:avLst/>
          </a:prstGeom>
        </p:spPr>
        <p:txBody>
          <a:bodyPr/>
          <a:lstStyle>
            <a:lvl1pPr>
              <a:defRPr sz="1000">
                <a:solidFill>
                  <a:srgbClr val="808285"/>
                </a:solidFill>
                <a:latin typeface="Verdana" panose="020B0604030504040204" pitchFamily="34" charset="0"/>
                <a:ea typeface="Verdana" panose="020B0604030504040204" pitchFamily="34" charset="0"/>
                <a:cs typeface="Verdana" panose="020B0604030504040204" pitchFamily="34" charset="0"/>
              </a:defRPr>
            </a:lvl1pPr>
          </a:lstStyle>
          <a:p>
            <a:endParaRPr lang="en-US" dirty="0"/>
          </a:p>
        </p:txBody>
      </p:sp>
      <p:sp>
        <p:nvSpPr>
          <p:cNvPr id="10" name="Footer Placeholder 4"/>
          <p:cNvSpPr>
            <a:spLocks noGrp="1"/>
          </p:cNvSpPr>
          <p:nvPr>
            <p:ph type="ftr" sz="quarter" idx="3"/>
          </p:nvPr>
        </p:nvSpPr>
        <p:spPr>
          <a:xfrm>
            <a:off x="1709057" y="6356352"/>
            <a:ext cx="6233584" cy="365125"/>
          </a:xfrm>
          <a:prstGeom prst="rect">
            <a:avLst/>
          </a:prstGeom>
        </p:spPr>
        <p:txBody>
          <a:bodyPr/>
          <a:lstStyle>
            <a:lvl1pPr>
              <a:defRPr sz="1000">
                <a:solidFill>
                  <a:srgbClr val="808285"/>
                </a:solidFill>
                <a:latin typeface="Verdana" panose="020B0604030504040204" pitchFamily="34" charset="0"/>
                <a:ea typeface="Verdana" panose="020B0604030504040204" pitchFamily="34" charset="0"/>
                <a:cs typeface="Verdana" panose="020B0604030504040204" pitchFamily="34" charset="0"/>
              </a:defRPr>
            </a:lvl1pPr>
          </a:lstStyle>
          <a:p>
            <a:endParaRPr lang="en-US" dirty="0"/>
          </a:p>
        </p:txBody>
      </p:sp>
      <p:sp>
        <p:nvSpPr>
          <p:cNvPr id="11" name="Slide Number Placeholder 5"/>
          <p:cNvSpPr>
            <a:spLocks noGrp="1"/>
          </p:cNvSpPr>
          <p:nvPr>
            <p:ph type="sldNum" sz="quarter" idx="4"/>
          </p:nvPr>
        </p:nvSpPr>
        <p:spPr>
          <a:xfrm>
            <a:off x="838201" y="6356352"/>
            <a:ext cx="631372" cy="365125"/>
          </a:xfrm>
          <a:prstGeom prst="rect">
            <a:avLst/>
          </a:prstGeom>
        </p:spPr>
        <p:txBody>
          <a:bodyPr/>
          <a:lstStyle>
            <a:lvl1pPr>
              <a:defRPr sz="1000">
                <a:solidFill>
                  <a:srgbClr val="808285"/>
                </a:solidFill>
                <a:latin typeface="Verdana" panose="020B0604030504040204" pitchFamily="34" charset="0"/>
                <a:ea typeface="Verdana" panose="020B0604030504040204" pitchFamily="34" charset="0"/>
                <a:cs typeface="Verdana" panose="020B0604030504040204" pitchFamily="34" charset="0"/>
              </a:defRPr>
            </a:lvl1pPr>
          </a:lstStyle>
          <a:p>
            <a:fld id="{12A259F2-8B13-49A2-9B72-26A7A66678D7}" type="slidenum">
              <a:rPr lang="en-US" smtClean="0"/>
              <a:pPr/>
              <a:t>‹#›</a:t>
            </a:fld>
            <a:endParaRPr lang="en-US" dirty="0"/>
          </a:p>
        </p:txBody>
      </p:sp>
    </p:spTree>
    <p:extLst>
      <p:ext uri="{BB962C8B-B14F-4D97-AF65-F5344CB8AC3E}">
        <p14:creationId xmlns:p14="http://schemas.microsoft.com/office/powerpoint/2010/main" val="1009557815"/>
      </p:ext>
    </p:extLst>
  </p:cSld>
  <p:clrMapOvr>
    <a:masterClrMapping/>
  </p:clrMapOvr>
  <p:transition>
    <p:fade/>
  </p:transition>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40317" y="311"/>
            <a:ext cx="7770283" cy="1325563"/>
          </a:xfrm>
        </p:spPr>
        <p:txBody>
          <a:bodyPr anchor="ctr">
            <a:normAutofit/>
          </a:bodyPr>
          <a:lstStyle>
            <a:lvl1pPr>
              <a:defRPr sz="2800"/>
            </a:lvl1pPr>
          </a:lstStyle>
          <a:p>
            <a:r>
              <a:rPr lang="en-US" smtClean="0"/>
              <a:t>Click to edit Master title style</a:t>
            </a:r>
            <a:endParaRPr lang="en-US" dirty="0"/>
          </a:p>
        </p:txBody>
      </p:sp>
      <p:sp>
        <p:nvSpPr>
          <p:cNvPr id="3" name="Content Placeholder 2"/>
          <p:cNvSpPr>
            <a:spLocks noGrp="1"/>
          </p:cNvSpPr>
          <p:nvPr>
            <p:ph idx="1"/>
          </p:nvPr>
        </p:nvSpPr>
        <p:spPr>
          <a:xfrm>
            <a:off x="5183717" y="2057400"/>
            <a:ext cx="6172200" cy="3803650"/>
          </a:xfrm>
        </p:spPr>
        <p:txBody>
          <a:bodyPr/>
          <a:lstStyle>
            <a:lvl1pPr>
              <a:defRPr sz="2400"/>
            </a:lvl1pPr>
            <a:lvl2pPr>
              <a:defRPr sz="2000"/>
            </a:lvl2pPr>
            <a:lvl3pPr>
              <a:defRPr sz="1800"/>
            </a:lvl3pPr>
            <a:lvl4pPr>
              <a:defRPr sz="1600"/>
            </a:lvl4pPr>
            <a:lvl5pPr>
              <a:defRPr sz="16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840318" y="2057400"/>
            <a:ext cx="393276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8" name="Date Placeholder 3"/>
          <p:cNvSpPr>
            <a:spLocks noGrp="1"/>
          </p:cNvSpPr>
          <p:nvPr>
            <p:ph type="dt" sz="half" idx="10"/>
          </p:nvPr>
        </p:nvSpPr>
        <p:spPr>
          <a:xfrm>
            <a:off x="8095042" y="6356352"/>
            <a:ext cx="1338943" cy="365125"/>
          </a:xfrm>
          <a:prstGeom prst="rect">
            <a:avLst/>
          </a:prstGeom>
        </p:spPr>
        <p:txBody>
          <a:bodyPr/>
          <a:lstStyle>
            <a:lvl1pPr>
              <a:defRPr sz="1000">
                <a:solidFill>
                  <a:srgbClr val="808285"/>
                </a:solidFill>
                <a:latin typeface="Verdana" panose="020B0604030504040204" pitchFamily="34" charset="0"/>
                <a:ea typeface="Verdana" panose="020B0604030504040204" pitchFamily="34" charset="0"/>
                <a:cs typeface="Verdana" panose="020B0604030504040204" pitchFamily="34" charset="0"/>
              </a:defRPr>
            </a:lvl1pPr>
          </a:lstStyle>
          <a:p>
            <a:endParaRPr lang="en-US" dirty="0"/>
          </a:p>
        </p:txBody>
      </p:sp>
      <p:sp>
        <p:nvSpPr>
          <p:cNvPr id="12" name="Footer Placeholder 4"/>
          <p:cNvSpPr>
            <a:spLocks noGrp="1"/>
          </p:cNvSpPr>
          <p:nvPr>
            <p:ph type="ftr" sz="quarter" idx="3"/>
          </p:nvPr>
        </p:nvSpPr>
        <p:spPr>
          <a:xfrm>
            <a:off x="1709057" y="6356352"/>
            <a:ext cx="6233584" cy="365125"/>
          </a:xfrm>
          <a:prstGeom prst="rect">
            <a:avLst/>
          </a:prstGeom>
        </p:spPr>
        <p:txBody>
          <a:bodyPr/>
          <a:lstStyle>
            <a:lvl1pPr>
              <a:defRPr sz="1000">
                <a:solidFill>
                  <a:srgbClr val="808285"/>
                </a:solidFill>
                <a:latin typeface="Verdana" panose="020B0604030504040204" pitchFamily="34" charset="0"/>
                <a:ea typeface="Verdana" panose="020B0604030504040204" pitchFamily="34" charset="0"/>
                <a:cs typeface="Verdana" panose="020B0604030504040204" pitchFamily="34" charset="0"/>
              </a:defRPr>
            </a:lvl1pPr>
          </a:lstStyle>
          <a:p>
            <a:endParaRPr lang="en-US" dirty="0"/>
          </a:p>
        </p:txBody>
      </p:sp>
      <p:sp>
        <p:nvSpPr>
          <p:cNvPr id="13" name="Slide Number Placeholder 5"/>
          <p:cNvSpPr>
            <a:spLocks noGrp="1"/>
          </p:cNvSpPr>
          <p:nvPr>
            <p:ph type="sldNum" sz="quarter" idx="4"/>
          </p:nvPr>
        </p:nvSpPr>
        <p:spPr>
          <a:xfrm>
            <a:off x="838201" y="6356352"/>
            <a:ext cx="631372" cy="365125"/>
          </a:xfrm>
          <a:prstGeom prst="rect">
            <a:avLst/>
          </a:prstGeom>
        </p:spPr>
        <p:txBody>
          <a:bodyPr/>
          <a:lstStyle>
            <a:lvl1pPr>
              <a:defRPr sz="1000">
                <a:solidFill>
                  <a:srgbClr val="808285"/>
                </a:solidFill>
                <a:latin typeface="Verdana" panose="020B0604030504040204" pitchFamily="34" charset="0"/>
                <a:ea typeface="Verdana" panose="020B0604030504040204" pitchFamily="34" charset="0"/>
                <a:cs typeface="Verdana" panose="020B0604030504040204" pitchFamily="34" charset="0"/>
              </a:defRPr>
            </a:lvl1pPr>
          </a:lstStyle>
          <a:p>
            <a:fld id="{12A259F2-8B13-49A2-9B72-26A7A66678D7}" type="slidenum">
              <a:rPr lang="en-US" smtClean="0"/>
              <a:pPr/>
              <a:t>‹#›</a:t>
            </a:fld>
            <a:endParaRPr lang="en-US" dirty="0"/>
          </a:p>
        </p:txBody>
      </p:sp>
    </p:spTree>
    <p:extLst>
      <p:ext uri="{BB962C8B-B14F-4D97-AF65-F5344CB8AC3E}">
        <p14:creationId xmlns:p14="http://schemas.microsoft.com/office/powerpoint/2010/main" val="2406222407"/>
      </p:ext>
    </p:extLst>
  </p:cSld>
  <p:clrMapOvr>
    <a:masterClrMapping/>
  </p:clrMapOvr>
  <p:transition>
    <p:fade/>
  </p:transition>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40317" y="-401"/>
            <a:ext cx="7770283" cy="1317396"/>
          </a:xfrm>
        </p:spPr>
        <p:txBody>
          <a:bodyPr anchor="ctr">
            <a:normAutofit/>
          </a:bodyPr>
          <a:lstStyle>
            <a:lvl1pPr>
              <a:defRPr sz="2800"/>
            </a:lvl1pPr>
          </a:lstStyle>
          <a:p>
            <a:r>
              <a:rPr lang="en-US" smtClean="0"/>
              <a:t>Click to edit Master title style</a:t>
            </a:r>
            <a:endParaRPr lang="en-US" dirty="0"/>
          </a:p>
        </p:txBody>
      </p:sp>
      <p:sp>
        <p:nvSpPr>
          <p:cNvPr id="3" name="Picture Placeholder 2"/>
          <p:cNvSpPr>
            <a:spLocks noGrp="1"/>
          </p:cNvSpPr>
          <p:nvPr>
            <p:ph type="pic" idx="1"/>
          </p:nvPr>
        </p:nvSpPr>
        <p:spPr>
          <a:xfrm>
            <a:off x="5183717" y="2057400"/>
            <a:ext cx="6172200" cy="380365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840318" y="2057400"/>
            <a:ext cx="393276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8" name="Date Placeholder 3"/>
          <p:cNvSpPr>
            <a:spLocks noGrp="1"/>
          </p:cNvSpPr>
          <p:nvPr>
            <p:ph type="dt" sz="half" idx="10"/>
          </p:nvPr>
        </p:nvSpPr>
        <p:spPr>
          <a:xfrm>
            <a:off x="8095042" y="6356352"/>
            <a:ext cx="1338943" cy="365125"/>
          </a:xfrm>
          <a:prstGeom prst="rect">
            <a:avLst/>
          </a:prstGeom>
        </p:spPr>
        <p:txBody>
          <a:bodyPr/>
          <a:lstStyle>
            <a:lvl1pPr>
              <a:defRPr sz="1000">
                <a:solidFill>
                  <a:srgbClr val="808285"/>
                </a:solidFill>
                <a:latin typeface="Verdana" panose="020B0604030504040204" pitchFamily="34" charset="0"/>
                <a:ea typeface="Verdana" panose="020B0604030504040204" pitchFamily="34" charset="0"/>
                <a:cs typeface="Verdana" panose="020B0604030504040204" pitchFamily="34" charset="0"/>
              </a:defRPr>
            </a:lvl1pPr>
          </a:lstStyle>
          <a:p>
            <a:endParaRPr lang="en-US" dirty="0"/>
          </a:p>
        </p:txBody>
      </p:sp>
      <p:sp>
        <p:nvSpPr>
          <p:cNvPr id="9" name="Footer Placeholder 4"/>
          <p:cNvSpPr>
            <a:spLocks noGrp="1"/>
          </p:cNvSpPr>
          <p:nvPr>
            <p:ph type="ftr" sz="quarter" idx="3"/>
          </p:nvPr>
        </p:nvSpPr>
        <p:spPr>
          <a:xfrm>
            <a:off x="1709057" y="6356352"/>
            <a:ext cx="6233584" cy="365125"/>
          </a:xfrm>
          <a:prstGeom prst="rect">
            <a:avLst/>
          </a:prstGeom>
        </p:spPr>
        <p:txBody>
          <a:bodyPr/>
          <a:lstStyle>
            <a:lvl1pPr>
              <a:defRPr sz="1000">
                <a:solidFill>
                  <a:srgbClr val="808285"/>
                </a:solidFill>
                <a:latin typeface="Verdana" panose="020B0604030504040204" pitchFamily="34" charset="0"/>
                <a:ea typeface="Verdana" panose="020B0604030504040204" pitchFamily="34" charset="0"/>
                <a:cs typeface="Verdana" panose="020B0604030504040204" pitchFamily="34" charset="0"/>
              </a:defRPr>
            </a:lvl1pPr>
          </a:lstStyle>
          <a:p>
            <a:endParaRPr lang="en-US" dirty="0"/>
          </a:p>
        </p:txBody>
      </p:sp>
      <p:sp>
        <p:nvSpPr>
          <p:cNvPr id="13" name="Slide Number Placeholder 5"/>
          <p:cNvSpPr>
            <a:spLocks noGrp="1"/>
          </p:cNvSpPr>
          <p:nvPr>
            <p:ph type="sldNum" sz="quarter" idx="4"/>
          </p:nvPr>
        </p:nvSpPr>
        <p:spPr>
          <a:xfrm>
            <a:off x="838201" y="6356352"/>
            <a:ext cx="631372" cy="365125"/>
          </a:xfrm>
          <a:prstGeom prst="rect">
            <a:avLst/>
          </a:prstGeom>
        </p:spPr>
        <p:txBody>
          <a:bodyPr/>
          <a:lstStyle>
            <a:lvl1pPr>
              <a:defRPr sz="1000">
                <a:solidFill>
                  <a:srgbClr val="808285"/>
                </a:solidFill>
                <a:latin typeface="Verdana" panose="020B0604030504040204" pitchFamily="34" charset="0"/>
                <a:ea typeface="Verdana" panose="020B0604030504040204" pitchFamily="34" charset="0"/>
                <a:cs typeface="Verdana" panose="020B0604030504040204" pitchFamily="34" charset="0"/>
              </a:defRPr>
            </a:lvl1pPr>
          </a:lstStyle>
          <a:p>
            <a:fld id="{12A259F2-8B13-49A2-9B72-26A7A66678D7}" type="slidenum">
              <a:rPr lang="en-US" smtClean="0"/>
              <a:pPr/>
              <a:t>‹#›</a:t>
            </a:fld>
            <a:endParaRPr lang="en-US" dirty="0"/>
          </a:p>
        </p:txBody>
      </p:sp>
    </p:spTree>
    <p:extLst>
      <p:ext uri="{BB962C8B-B14F-4D97-AF65-F5344CB8AC3E}">
        <p14:creationId xmlns:p14="http://schemas.microsoft.com/office/powerpoint/2010/main" val="1473930271"/>
      </p:ext>
    </p:extLst>
  </p:cSld>
  <p:clrMapOvr>
    <a:masterClrMapping/>
  </p:clrMapOvr>
  <p:transition>
    <p:fade/>
  </p:transition>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7" name="Rectangle 6"/>
          <p:cNvSpPr/>
          <p:nvPr userDrawn="1"/>
        </p:nvSpPr>
        <p:spPr>
          <a:xfrm>
            <a:off x="1660635" y="114026"/>
            <a:ext cx="8891752" cy="851338"/>
          </a:xfrm>
          <a:prstGeom prst="rect">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8" name="Rectangle 7"/>
          <p:cNvSpPr/>
          <p:nvPr userDrawn="1"/>
        </p:nvSpPr>
        <p:spPr>
          <a:xfrm>
            <a:off x="198756" y="114026"/>
            <a:ext cx="1266497" cy="851338"/>
          </a:xfrm>
          <a:prstGeom prst="rect">
            <a:avLst/>
          </a:prstGeom>
          <a:solidFill>
            <a:srgbClr val="88AAD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9" name="Rectangle 8"/>
          <p:cNvSpPr/>
          <p:nvPr userDrawn="1"/>
        </p:nvSpPr>
        <p:spPr>
          <a:xfrm>
            <a:off x="10741576" y="105103"/>
            <a:ext cx="1266497" cy="851338"/>
          </a:xfrm>
          <a:prstGeom prst="rect">
            <a:avLst/>
          </a:prstGeom>
          <a:solidFill>
            <a:srgbClr val="88AAD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2" name="Title 1"/>
          <p:cNvSpPr>
            <a:spLocks noGrp="1"/>
          </p:cNvSpPr>
          <p:nvPr>
            <p:ph type="title"/>
          </p:nvPr>
        </p:nvSpPr>
        <p:spPr>
          <a:xfrm>
            <a:off x="1660635" y="211225"/>
            <a:ext cx="8891752" cy="656951"/>
          </a:xfrm>
        </p:spPr>
        <p:txBody>
          <a:bodyPr>
            <a:normAutofit/>
          </a:bodyPr>
          <a:lstStyle>
            <a:lvl1pPr algn="ctr">
              <a:defRPr sz="2400" b="1">
                <a:solidFill>
                  <a:schemeClr val="bg1"/>
                </a:solidFill>
                <a:latin typeface="+mn-lt"/>
              </a:defRPr>
            </a:lvl1pPr>
          </a:lstStyle>
          <a:p>
            <a:r>
              <a:rPr lang="en-US" dirty="0"/>
              <a:t>Click to edit Master title style</a:t>
            </a:r>
          </a:p>
        </p:txBody>
      </p:sp>
      <p:sp>
        <p:nvSpPr>
          <p:cNvPr id="15" name="Slide Number Placeholder 5"/>
          <p:cNvSpPr>
            <a:spLocks noGrp="1"/>
          </p:cNvSpPr>
          <p:nvPr>
            <p:ph type="sldNum" sz="quarter" idx="12"/>
          </p:nvPr>
        </p:nvSpPr>
        <p:spPr>
          <a:xfrm>
            <a:off x="9322021" y="6422431"/>
            <a:ext cx="2743200" cy="365125"/>
          </a:xfrm>
        </p:spPr>
        <p:txBody>
          <a:bodyPr/>
          <a:lstStyle/>
          <a:p>
            <a:fld id="{3CC23442-DA5D-4AB4-9C80-D5632E33ED1A}" type="slidenum">
              <a:rPr lang="en-US" smtClean="0"/>
              <a:t>‹#›</a:t>
            </a:fld>
            <a:endParaRPr lang="en-US" dirty="0"/>
          </a:p>
        </p:txBody>
      </p:sp>
      <p:sp>
        <p:nvSpPr>
          <p:cNvPr id="13" name="Footer Placeholder 4"/>
          <p:cNvSpPr>
            <a:spLocks noGrp="1"/>
          </p:cNvSpPr>
          <p:nvPr>
            <p:ph type="ftr" sz="quarter" idx="11"/>
          </p:nvPr>
        </p:nvSpPr>
        <p:spPr>
          <a:xfrm>
            <a:off x="4038600" y="6356354"/>
            <a:ext cx="4114800" cy="365125"/>
          </a:xfrm>
          <a:prstGeom prst="rect">
            <a:avLst/>
          </a:prstGeom>
        </p:spPr>
        <p:txBody>
          <a:bodyPr/>
          <a:lstStyle>
            <a:lvl1pPr algn="ctr">
              <a:defRPr sz="1400">
                <a:solidFill>
                  <a:schemeClr val="tx1">
                    <a:lumMod val="65000"/>
                    <a:lumOff val="35000"/>
                  </a:schemeClr>
                </a:solidFill>
              </a:defRPr>
            </a:lvl1pPr>
          </a:lstStyle>
          <a:p>
            <a:r>
              <a:rPr lang="en-US" dirty="0"/>
              <a:t>CONFIDENTIAL</a:t>
            </a:r>
          </a:p>
        </p:txBody>
      </p:sp>
    </p:spTree>
    <p:extLst>
      <p:ext uri="{BB962C8B-B14F-4D97-AF65-F5344CB8AC3E}">
        <p14:creationId xmlns:p14="http://schemas.microsoft.com/office/powerpoint/2010/main" val="178732702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3"/>
          <p:cNvSpPr>
            <a:spLocks noGrp="1"/>
          </p:cNvSpPr>
          <p:nvPr>
            <p:ph type="dt" sz="half" idx="2"/>
          </p:nvPr>
        </p:nvSpPr>
        <p:spPr>
          <a:xfrm>
            <a:off x="8095042" y="6356352"/>
            <a:ext cx="1338943" cy="365125"/>
          </a:xfrm>
          <a:prstGeom prst="rect">
            <a:avLst/>
          </a:prstGeom>
        </p:spPr>
        <p:txBody>
          <a:bodyPr/>
          <a:lstStyle>
            <a:lvl1pPr>
              <a:defRPr sz="1000">
                <a:solidFill>
                  <a:srgbClr val="808285"/>
                </a:solidFill>
                <a:latin typeface="Verdana" panose="020B0604030504040204" pitchFamily="34" charset="0"/>
                <a:ea typeface="Verdana" panose="020B0604030504040204" pitchFamily="34" charset="0"/>
                <a:cs typeface="Verdana" panose="020B0604030504040204" pitchFamily="34" charset="0"/>
              </a:defRPr>
            </a:lvl1pPr>
          </a:lstStyle>
          <a:p>
            <a:fld id="{A1BE4271-B3E4-4325-AE47-379D8D3E351B}" type="datetimeFigureOut">
              <a:rPr lang="en-US" smtClean="0"/>
              <a:t>12/14/2018</a:t>
            </a:fld>
            <a:endParaRPr lang="en-US"/>
          </a:p>
        </p:txBody>
      </p:sp>
      <p:sp>
        <p:nvSpPr>
          <p:cNvPr id="8" name="Footer Placeholder 4"/>
          <p:cNvSpPr>
            <a:spLocks noGrp="1"/>
          </p:cNvSpPr>
          <p:nvPr>
            <p:ph type="ftr" sz="quarter" idx="3"/>
          </p:nvPr>
        </p:nvSpPr>
        <p:spPr>
          <a:xfrm>
            <a:off x="1709057" y="6356352"/>
            <a:ext cx="6233584" cy="365125"/>
          </a:xfrm>
          <a:prstGeom prst="rect">
            <a:avLst/>
          </a:prstGeom>
        </p:spPr>
        <p:txBody>
          <a:bodyPr/>
          <a:lstStyle>
            <a:lvl1pPr>
              <a:defRPr sz="1000">
                <a:solidFill>
                  <a:srgbClr val="808285"/>
                </a:solidFill>
                <a:latin typeface="Verdana" panose="020B0604030504040204" pitchFamily="34" charset="0"/>
                <a:ea typeface="Verdana" panose="020B0604030504040204" pitchFamily="34" charset="0"/>
                <a:cs typeface="Verdana" panose="020B0604030504040204" pitchFamily="34" charset="0"/>
              </a:defRPr>
            </a:lvl1pPr>
          </a:lstStyle>
          <a:p>
            <a:endParaRPr lang="en-US"/>
          </a:p>
        </p:txBody>
      </p:sp>
      <p:sp>
        <p:nvSpPr>
          <p:cNvPr id="12" name="Slide Number Placeholder 5"/>
          <p:cNvSpPr>
            <a:spLocks noGrp="1"/>
          </p:cNvSpPr>
          <p:nvPr>
            <p:ph type="sldNum" sz="quarter" idx="4"/>
          </p:nvPr>
        </p:nvSpPr>
        <p:spPr>
          <a:xfrm>
            <a:off x="838201" y="6356352"/>
            <a:ext cx="631372" cy="365125"/>
          </a:xfrm>
          <a:prstGeom prst="rect">
            <a:avLst/>
          </a:prstGeom>
        </p:spPr>
        <p:txBody>
          <a:bodyPr/>
          <a:lstStyle>
            <a:lvl1pPr>
              <a:defRPr sz="1000">
                <a:solidFill>
                  <a:srgbClr val="808285"/>
                </a:solidFill>
                <a:latin typeface="Verdana" panose="020B0604030504040204" pitchFamily="34" charset="0"/>
                <a:ea typeface="Verdana" panose="020B0604030504040204" pitchFamily="34" charset="0"/>
                <a:cs typeface="Verdana" panose="020B0604030504040204" pitchFamily="34" charset="0"/>
              </a:defRPr>
            </a:lvl1pPr>
          </a:lstStyle>
          <a:p>
            <a:fld id="{380F780C-C098-45E3-9B42-EFD898B3EEA5}" type="slidenum">
              <a:rPr lang="en-US" smtClean="0"/>
              <a:t>‹#›</a:t>
            </a:fld>
            <a:endParaRPr lang="en-US"/>
          </a:p>
        </p:txBody>
      </p:sp>
    </p:spTree>
    <p:extLst>
      <p:ext uri="{BB962C8B-B14F-4D97-AF65-F5344CB8AC3E}">
        <p14:creationId xmlns:p14="http://schemas.microsoft.com/office/powerpoint/2010/main" val="1691515625"/>
      </p:ext>
    </p:extLst>
  </p:cSld>
  <p:clrMapOvr>
    <a:masterClrMapping/>
  </p:clrMapOvr>
  <p:transition>
    <p:fade/>
  </p:transition>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normAutofit/>
          </a:bodyPr>
          <a:lstStyle>
            <a:lvl1pPr algn="ctr">
              <a:defRPr sz="2800"/>
            </a:lvl1pPr>
          </a:lstStyle>
          <a:p>
            <a:r>
              <a:rPr lang="en-US" smtClean="0"/>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solidFill>
                  <a:srgbClr val="58595B"/>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10" name="Date Placeholder 3"/>
          <p:cNvSpPr>
            <a:spLocks noGrp="1"/>
          </p:cNvSpPr>
          <p:nvPr>
            <p:ph type="dt" sz="half" idx="2"/>
          </p:nvPr>
        </p:nvSpPr>
        <p:spPr>
          <a:xfrm>
            <a:off x="6738258" y="6356352"/>
            <a:ext cx="1338943" cy="365125"/>
          </a:xfrm>
          <a:prstGeom prst="rect">
            <a:avLst/>
          </a:prstGeom>
        </p:spPr>
        <p:txBody>
          <a:bodyPr/>
          <a:lstStyle>
            <a:lvl1pPr>
              <a:defRPr sz="1000">
                <a:solidFill>
                  <a:srgbClr val="808285"/>
                </a:solidFill>
                <a:latin typeface="Verdana" panose="020B0604030504040204" pitchFamily="34" charset="0"/>
                <a:ea typeface="Verdana" panose="020B0604030504040204" pitchFamily="34" charset="0"/>
                <a:cs typeface="Verdana" panose="020B0604030504040204" pitchFamily="34" charset="0"/>
              </a:defRPr>
            </a:lvl1pPr>
          </a:lstStyle>
          <a:p>
            <a:endParaRPr lang="en-US" dirty="0"/>
          </a:p>
        </p:txBody>
      </p:sp>
      <p:sp>
        <p:nvSpPr>
          <p:cNvPr id="11" name="Footer Placeholder 4"/>
          <p:cNvSpPr>
            <a:spLocks noGrp="1"/>
          </p:cNvSpPr>
          <p:nvPr>
            <p:ph type="ftr" sz="quarter" idx="3"/>
          </p:nvPr>
        </p:nvSpPr>
        <p:spPr>
          <a:xfrm>
            <a:off x="1709057" y="6356352"/>
            <a:ext cx="4789715" cy="365125"/>
          </a:xfrm>
          <a:prstGeom prst="rect">
            <a:avLst/>
          </a:prstGeom>
        </p:spPr>
        <p:txBody>
          <a:bodyPr/>
          <a:lstStyle>
            <a:lvl1pPr>
              <a:defRPr sz="1000">
                <a:solidFill>
                  <a:srgbClr val="808285"/>
                </a:solidFill>
                <a:latin typeface="Verdana" panose="020B0604030504040204" pitchFamily="34" charset="0"/>
                <a:ea typeface="Verdana" panose="020B0604030504040204" pitchFamily="34" charset="0"/>
                <a:cs typeface="Verdana" panose="020B0604030504040204" pitchFamily="34" charset="0"/>
              </a:defRPr>
            </a:lvl1pPr>
          </a:lstStyle>
          <a:p>
            <a:endParaRPr lang="en-US" dirty="0"/>
          </a:p>
        </p:txBody>
      </p:sp>
      <p:sp>
        <p:nvSpPr>
          <p:cNvPr id="12" name="Slide Number Placeholder 5"/>
          <p:cNvSpPr>
            <a:spLocks noGrp="1"/>
          </p:cNvSpPr>
          <p:nvPr>
            <p:ph type="sldNum" sz="quarter" idx="4"/>
          </p:nvPr>
        </p:nvSpPr>
        <p:spPr>
          <a:xfrm>
            <a:off x="838201" y="6356352"/>
            <a:ext cx="631372" cy="365125"/>
          </a:xfrm>
          <a:prstGeom prst="rect">
            <a:avLst/>
          </a:prstGeom>
        </p:spPr>
        <p:txBody>
          <a:bodyPr/>
          <a:lstStyle>
            <a:lvl1pPr>
              <a:defRPr sz="1000">
                <a:solidFill>
                  <a:srgbClr val="808285"/>
                </a:solidFill>
                <a:latin typeface="Verdana" panose="020B0604030504040204" pitchFamily="34" charset="0"/>
                <a:ea typeface="Verdana" panose="020B0604030504040204" pitchFamily="34" charset="0"/>
                <a:cs typeface="Verdana" panose="020B0604030504040204" pitchFamily="34" charset="0"/>
              </a:defRPr>
            </a:lvl1pPr>
          </a:lstStyle>
          <a:p>
            <a:fld id="{12A259F2-8B13-49A2-9B72-26A7A66678D7}" type="slidenum">
              <a:rPr lang="en-US" smtClean="0"/>
              <a:pPr/>
              <a:t>‹#›</a:t>
            </a:fld>
            <a:endParaRPr lang="en-US" dirty="0"/>
          </a:p>
        </p:txBody>
      </p:sp>
    </p:spTree>
    <p:extLst>
      <p:ext uri="{BB962C8B-B14F-4D97-AF65-F5344CB8AC3E}">
        <p14:creationId xmlns:p14="http://schemas.microsoft.com/office/powerpoint/2010/main" val="51870083"/>
      </p:ext>
    </p:extLst>
  </p:cSld>
  <p:clrMapOvr>
    <a:masterClrMapping/>
  </p:clrMapOvr>
  <p:transition>
    <p:fade/>
  </p:transition>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2800"/>
            </a:lvl1pPr>
          </a:lstStyle>
          <a:p>
            <a:r>
              <a:rPr lang="en-US" smtClean="0"/>
              <a:t>Click to edit Master title style</a:t>
            </a:r>
            <a:endParaRPr lang="en-US" dirty="0"/>
          </a:p>
        </p:txBody>
      </p:sp>
      <p:sp>
        <p:nvSpPr>
          <p:cNvPr id="3" name="Content Placeholder 2"/>
          <p:cNvSpPr>
            <a:spLocks noGrp="1"/>
          </p:cNvSpPr>
          <p:nvPr>
            <p:ph idx="1"/>
          </p:nvPr>
        </p:nvSpPr>
        <p:spPr>
          <a:xfrm>
            <a:off x="838200" y="1768476"/>
            <a:ext cx="10515600" cy="410051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0" name="Date Placeholder 3"/>
          <p:cNvSpPr>
            <a:spLocks noGrp="1"/>
          </p:cNvSpPr>
          <p:nvPr>
            <p:ph type="dt" sz="half" idx="2"/>
          </p:nvPr>
        </p:nvSpPr>
        <p:spPr>
          <a:xfrm>
            <a:off x="6738258" y="6356352"/>
            <a:ext cx="1338943" cy="365125"/>
          </a:xfrm>
          <a:prstGeom prst="rect">
            <a:avLst/>
          </a:prstGeom>
        </p:spPr>
        <p:txBody>
          <a:bodyPr/>
          <a:lstStyle>
            <a:lvl1pPr>
              <a:defRPr sz="1000">
                <a:solidFill>
                  <a:srgbClr val="808285"/>
                </a:solidFill>
                <a:latin typeface="Verdana" panose="020B0604030504040204" pitchFamily="34" charset="0"/>
                <a:ea typeface="Verdana" panose="020B0604030504040204" pitchFamily="34" charset="0"/>
                <a:cs typeface="Verdana" panose="020B0604030504040204" pitchFamily="34" charset="0"/>
              </a:defRPr>
            </a:lvl1pPr>
          </a:lstStyle>
          <a:p>
            <a:endParaRPr lang="en-US" dirty="0"/>
          </a:p>
        </p:txBody>
      </p:sp>
      <p:sp>
        <p:nvSpPr>
          <p:cNvPr id="11" name="Footer Placeholder 4"/>
          <p:cNvSpPr>
            <a:spLocks noGrp="1"/>
          </p:cNvSpPr>
          <p:nvPr>
            <p:ph type="ftr" sz="quarter" idx="3"/>
          </p:nvPr>
        </p:nvSpPr>
        <p:spPr>
          <a:xfrm>
            <a:off x="1709057" y="6356352"/>
            <a:ext cx="4789715" cy="365125"/>
          </a:xfrm>
          <a:prstGeom prst="rect">
            <a:avLst/>
          </a:prstGeom>
        </p:spPr>
        <p:txBody>
          <a:bodyPr/>
          <a:lstStyle>
            <a:lvl1pPr>
              <a:defRPr sz="1000">
                <a:solidFill>
                  <a:srgbClr val="808285"/>
                </a:solidFill>
                <a:latin typeface="Verdana" panose="020B0604030504040204" pitchFamily="34" charset="0"/>
                <a:ea typeface="Verdana" panose="020B0604030504040204" pitchFamily="34" charset="0"/>
                <a:cs typeface="Verdana" panose="020B0604030504040204" pitchFamily="34" charset="0"/>
              </a:defRPr>
            </a:lvl1pPr>
          </a:lstStyle>
          <a:p>
            <a:endParaRPr lang="en-US" dirty="0"/>
          </a:p>
        </p:txBody>
      </p:sp>
      <p:sp>
        <p:nvSpPr>
          <p:cNvPr id="12" name="Slide Number Placeholder 5"/>
          <p:cNvSpPr>
            <a:spLocks noGrp="1"/>
          </p:cNvSpPr>
          <p:nvPr>
            <p:ph type="sldNum" sz="quarter" idx="4"/>
          </p:nvPr>
        </p:nvSpPr>
        <p:spPr>
          <a:xfrm>
            <a:off x="838201" y="6356352"/>
            <a:ext cx="631372" cy="365125"/>
          </a:xfrm>
          <a:prstGeom prst="rect">
            <a:avLst/>
          </a:prstGeom>
        </p:spPr>
        <p:txBody>
          <a:bodyPr/>
          <a:lstStyle>
            <a:lvl1pPr>
              <a:defRPr sz="1000">
                <a:solidFill>
                  <a:srgbClr val="808285"/>
                </a:solidFill>
                <a:latin typeface="Verdana" panose="020B0604030504040204" pitchFamily="34" charset="0"/>
                <a:ea typeface="Verdana" panose="020B0604030504040204" pitchFamily="34" charset="0"/>
                <a:cs typeface="Verdana" panose="020B0604030504040204" pitchFamily="34" charset="0"/>
              </a:defRPr>
            </a:lvl1pPr>
          </a:lstStyle>
          <a:p>
            <a:fld id="{12A259F2-8B13-49A2-9B72-26A7A66678D7}" type="slidenum">
              <a:rPr lang="en-US" smtClean="0"/>
              <a:pPr/>
              <a:t>‹#›</a:t>
            </a:fld>
            <a:endParaRPr lang="en-US" dirty="0"/>
          </a:p>
        </p:txBody>
      </p:sp>
    </p:spTree>
    <p:extLst>
      <p:ext uri="{BB962C8B-B14F-4D97-AF65-F5344CB8AC3E}">
        <p14:creationId xmlns:p14="http://schemas.microsoft.com/office/powerpoint/2010/main" val="3456129713"/>
      </p:ext>
    </p:extLst>
  </p:cSld>
  <p:clrMapOvr>
    <a:masterClrMapping/>
  </p:clrMapOvr>
  <p:transition>
    <p:fade/>
  </p:transition>
  <p:timing>
    <p:tnLst>
      <p:par>
        <p:cT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1" y="1497475"/>
            <a:ext cx="10515600" cy="2852737"/>
          </a:xfrm>
        </p:spPr>
        <p:txBody>
          <a:bodyPr anchor="b">
            <a:normAutofit/>
          </a:bodyPr>
          <a:lstStyle>
            <a:lvl1pPr>
              <a:defRPr sz="2800"/>
            </a:lvl1pPr>
          </a:lstStyle>
          <a:p>
            <a:r>
              <a:rPr lang="en-US" smtClean="0"/>
              <a:t>Click to edit Master title style</a:t>
            </a:r>
            <a:endParaRPr lang="en-US" dirty="0"/>
          </a:p>
        </p:txBody>
      </p:sp>
      <p:sp>
        <p:nvSpPr>
          <p:cNvPr id="3" name="Text Placeholder 2"/>
          <p:cNvSpPr>
            <a:spLocks noGrp="1"/>
          </p:cNvSpPr>
          <p:nvPr>
            <p:ph type="body" idx="1"/>
          </p:nvPr>
        </p:nvSpPr>
        <p:spPr>
          <a:xfrm>
            <a:off x="831851" y="4377200"/>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7" name="Date Placeholder 3"/>
          <p:cNvSpPr>
            <a:spLocks noGrp="1"/>
          </p:cNvSpPr>
          <p:nvPr>
            <p:ph type="dt" sz="half" idx="2"/>
          </p:nvPr>
        </p:nvSpPr>
        <p:spPr>
          <a:xfrm>
            <a:off x="6738258" y="6356352"/>
            <a:ext cx="1338943" cy="365125"/>
          </a:xfrm>
          <a:prstGeom prst="rect">
            <a:avLst/>
          </a:prstGeom>
        </p:spPr>
        <p:txBody>
          <a:bodyPr/>
          <a:lstStyle>
            <a:lvl1pPr>
              <a:defRPr sz="1000">
                <a:solidFill>
                  <a:srgbClr val="808285"/>
                </a:solidFill>
                <a:latin typeface="Verdana" panose="020B0604030504040204" pitchFamily="34" charset="0"/>
                <a:ea typeface="Verdana" panose="020B0604030504040204" pitchFamily="34" charset="0"/>
                <a:cs typeface="Verdana" panose="020B0604030504040204" pitchFamily="34" charset="0"/>
              </a:defRPr>
            </a:lvl1pPr>
          </a:lstStyle>
          <a:p>
            <a:endParaRPr lang="en-US" dirty="0"/>
          </a:p>
        </p:txBody>
      </p:sp>
      <p:sp>
        <p:nvSpPr>
          <p:cNvPr id="8" name="Footer Placeholder 4"/>
          <p:cNvSpPr>
            <a:spLocks noGrp="1"/>
          </p:cNvSpPr>
          <p:nvPr>
            <p:ph type="ftr" sz="quarter" idx="3"/>
          </p:nvPr>
        </p:nvSpPr>
        <p:spPr>
          <a:xfrm>
            <a:off x="1709057" y="6356352"/>
            <a:ext cx="4789715" cy="365125"/>
          </a:xfrm>
          <a:prstGeom prst="rect">
            <a:avLst/>
          </a:prstGeom>
        </p:spPr>
        <p:txBody>
          <a:bodyPr/>
          <a:lstStyle>
            <a:lvl1pPr>
              <a:defRPr sz="1000">
                <a:solidFill>
                  <a:srgbClr val="808285"/>
                </a:solidFill>
                <a:latin typeface="Verdana" panose="020B0604030504040204" pitchFamily="34" charset="0"/>
                <a:ea typeface="Verdana" panose="020B0604030504040204" pitchFamily="34" charset="0"/>
                <a:cs typeface="Verdana" panose="020B0604030504040204" pitchFamily="34" charset="0"/>
              </a:defRPr>
            </a:lvl1pPr>
          </a:lstStyle>
          <a:p>
            <a:endParaRPr lang="en-US" dirty="0"/>
          </a:p>
        </p:txBody>
      </p:sp>
      <p:sp>
        <p:nvSpPr>
          <p:cNvPr id="9" name="Slide Number Placeholder 5"/>
          <p:cNvSpPr>
            <a:spLocks noGrp="1"/>
          </p:cNvSpPr>
          <p:nvPr>
            <p:ph type="sldNum" sz="quarter" idx="4"/>
          </p:nvPr>
        </p:nvSpPr>
        <p:spPr>
          <a:xfrm>
            <a:off x="838201" y="6356352"/>
            <a:ext cx="631372" cy="365125"/>
          </a:xfrm>
          <a:prstGeom prst="rect">
            <a:avLst/>
          </a:prstGeom>
        </p:spPr>
        <p:txBody>
          <a:bodyPr/>
          <a:lstStyle>
            <a:lvl1pPr>
              <a:defRPr sz="1000">
                <a:solidFill>
                  <a:srgbClr val="808285"/>
                </a:solidFill>
                <a:latin typeface="Verdana" panose="020B0604030504040204" pitchFamily="34" charset="0"/>
                <a:ea typeface="Verdana" panose="020B0604030504040204" pitchFamily="34" charset="0"/>
                <a:cs typeface="Verdana" panose="020B0604030504040204" pitchFamily="34" charset="0"/>
              </a:defRPr>
            </a:lvl1pPr>
          </a:lstStyle>
          <a:p>
            <a:fld id="{12A259F2-8B13-49A2-9B72-26A7A66678D7}" type="slidenum">
              <a:rPr lang="en-US" smtClean="0"/>
              <a:pPr/>
              <a:t>‹#›</a:t>
            </a:fld>
            <a:endParaRPr lang="en-US" dirty="0"/>
          </a:p>
        </p:txBody>
      </p:sp>
    </p:spTree>
    <p:extLst>
      <p:ext uri="{BB962C8B-B14F-4D97-AF65-F5344CB8AC3E}">
        <p14:creationId xmlns:p14="http://schemas.microsoft.com/office/powerpoint/2010/main" val="2803415446"/>
      </p:ext>
    </p:extLst>
  </p:cSld>
  <p:clrMapOvr>
    <a:masterClrMapping/>
  </p:clrMapOvr>
  <p:transition>
    <p:fade/>
  </p:transition>
  <p:timing>
    <p:tnLst>
      <p:par>
        <p:cTn id="1" dur="indefinite" restart="never" nodeType="tmRoot"/>
      </p:par>
    </p:tn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2800"/>
            </a:lvl1pPr>
          </a:lstStyle>
          <a:p>
            <a:r>
              <a:rPr lang="en-US" smtClean="0"/>
              <a:t>Click to edit Master title style</a:t>
            </a:r>
            <a:endParaRPr lang="en-US" dirty="0"/>
          </a:p>
        </p:txBody>
      </p:sp>
      <p:sp>
        <p:nvSpPr>
          <p:cNvPr id="3" name="Content Placeholder 2"/>
          <p:cNvSpPr>
            <a:spLocks noGrp="1"/>
          </p:cNvSpPr>
          <p:nvPr>
            <p:ph sz="half" idx="1"/>
          </p:nvPr>
        </p:nvSpPr>
        <p:spPr>
          <a:xfrm>
            <a:off x="838200" y="1825625"/>
            <a:ext cx="5156200" cy="40433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97600" y="1825625"/>
            <a:ext cx="5156200" cy="40433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8" name="Date Placeholder 3"/>
          <p:cNvSpPr>
            <a:spLocks noGrp="1"/>
          </p:cNvSpPr>
          <p:nvPr>
            <p:ph type="dt" sz="half" idx="10"/>
          </p:nvPr>
        </p:nvSpPr>
        <p:spPr>
          <a:xfrm>
            <a:off x="6738258" y="6356352"/>
            <a:ext cx="1338943" cy="365125"/>
          </a:xfrm>
          <a:prstGeom prst="rect">
            <a:avLst/>
          </a:prstGeom>
        </p:spPr>
        <p:txBody>
          <a:bodyPr/>
          <a:lstStyle>
            <a:lvl1pPr>
              <a:defRPr sz="1000">
                <a:solidFill>
                  <a:srgbClr val="808285"/>
                </a:solidFill>
                <a:latin typeface="Verdana" panose="020B0604030504040204" pitchFamily="34" charset="0"/>
                <a:ea typeface="Verdana" panose="020B0604030504040204" pitchFamily="34" charset="0"/>
                <a:cs typeface="Verdana" panose="020B0604030504040204" pitchFamily="34" charset="0"/>
              </a:defRPr>
            </a:lvl1pPr>
          </a:lstStyle>
          <a:p>
            <a:endParaRPr lang="en-US" dirty="0"/>
          </a:p>
        </p:txBody>
      </p:sp>
      <p:sp>
        <p:nvSpPr>
          <p:cNvPr id="12" name="Footer Placeholder 4"/>
          <p:cNvSpPr>
            <a:spLocks noGrp="1"/>
          </p:cNvSpPr>
          <p:nvPr>
            <p:ph type="ftr" sz="quarter" idx="3"/>
          </p:nvPr>
        </p:nvSpPr>
        <p:spPr>
          <a:xfrm>
            <a:off x="1709057" y="6356352"/>
            <a:ext cx="4789715" cy="365125"/>
          </a:xfrm>
          <a:prstGeom prst="rect">
            <a:avLst/>
          </a:prstGeom>
        </p:spPr>
        <p:txBody>
          <a:bodyPr/>
          <a:lstStyle>
            <a:lvl1pPr>
              <a:defRPr sz="1000">
                <a:solidFill>
                  <a:srgbClr val="808285"/>
                </a:solidFill>
                <a:latin typeface="Verdana" panose="020B0604030504040204" pitchFamily="34" charset="0"/>
                <a:ea typeface="Verdana" panose="020B0604030504040204" pitchFamily="34" charset="0"/>
                <a:cs typeface="Verdana" panose="020B0604030504040204" pitchFamily="34" charset="0"/>
              </a:defRPr>
            </a:lvl1pPr>
          </a:lstStyle>
          <a:p>
            <a:endParaRPr lang="en-US" dirty="0"/>
          </a:p>
        </p:txBody>
      </p:sp>
      <p:sp>
        <p:nvSpPr>
          <p:cNvPr id="13" name="Slide Number Placeholder 5"/>
          <p:cNvSpPr>
            <a:spLocks noGrp="1"/>
          </p:cNvSpPr>
          <p:nvPr>
            <p:ph type="sldNum" sz="quarter" idx="4"/>
          </p:nvPr>
        </p:nvSpPr>
        <p:spPr>
          <a:xfrm>
            <a:off x="838201" y="6356352"/>
            <a:ext cx="631372" cy="365125"/>
          </a:xfrm>
          <a:prstGeom prst="rect">
            <a:avLst/>
          </a:prstGeom>
        </p:spPr>
        <p:txBody>
          <a:bodyPr/>
          <a:lstStyle>
            <a:lvl1pPr>
              <a:defRPr sz="1000">
                <a:solidFill>
                  <a:srgbClr val="808285"/>
                </a:solidFill>
                <a:latin typeface="Verdana" panose="020B0604030504040204" pitchFamily="34" charset="0"/>
                <a:ea typeface="Verdana" panose="020B0604030504040204" pitchFamily="34" charset="0"/>
                <a:cs typeface="Verdana" panose="020B0604030504040204" pitchFamily="34" charset="0"/>
              </a:defRPr>
            </a:lvl1pPr>
          </a:lstStyle>
          <a:p>
            <a:fld id="{12A259F2-8B13-49A2-9B72-26A7A66678D7}" type="slidenum">
              <a:rPr lang="en-US" smtClean="0"/>
              <a:pPr/>
              <a:t>‹#›</a:t>
            </a:fld>
            <a:endParaRPr lang="en-US" dirty="0"/>
          </a:p>
        </p:txBody>
      </p:sp>
    </p:spTree>
    <p:extLst>
      <p:ext uri="{BB962C8B-B14F-4D97-AF65-F5344CB8AC3E}">
        <p14:creationId xmlns:p14="http://schemas.microsoft.com/office/powerpoint/2010/main" val="1451674302"/>
      </p:ext>
    </p:extLst>
  </p:cSld>
  <p:clrMapOvr>
    <a:masterClrMapping/>
  </p:clrMapOvr>
  <p:transition>
    <p:fade/>
  </p:transition>
  <p:timing>
    <p:tnLst>
      <p:par>
        <p:cTn id="1" dur="indefinite" restart="never" nodeType="tmRoot"/>
      </p:par>
    </p:tn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40317" y="365126"/>
            <a:ext cx="10515600" cy="1325563"/>
          </a:xfrm>
        </p:spPr>
        <p:txBody>
          <a:bodyPr>
            <a:normAutofit/>
          </a:bodyPr>
          <a:lstStyle>
            <a:lvl1pPr>
              <a:defRPr sz="2800"/>
            </a:lvl1pPr>
          </a:lstStyle>
          <a:p>
            <a:r>
              <a:rPr lang="en-US" smtClean="0"/>
              <a:t>Click to edit Master title style</a:t>
            </a:r>
            <a:endParaRPr lang="en-US" dirty="0"/>
          </a:p>
        </p:txBody>
      </p:sp>
      <p:sp>
        <p:nvSpPr>
          <p:cNvPr id="3" name="Text Placeholder 2"/>
          <p:cNvSpPr>
            <a:spLocks noGrp="1"/>
          </p:cNvSpPr>
          <p:nvPr>
            <p:ph type="body" idx="1"/>
          </p:nvPr>
        </p:nvSpPr>
        <p:spPr>
          <a:xfrm>
            <a:off x="840318" y="1681163"/>
            <a:ext cx="5158316"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40318" y="2505076"/>
            <a:ext cx="5158316" cy="336391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71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6"/>
            <a:ext cx="5183717" cy="336391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3" name="Date Placeholder 3"/>
          <p:cNvSpPr>
            <a:spLocks noGrp="1"/>
          </p:cNvSpPr>
          <p:nvPr>
            <p:ph type="dt" sz="half" idx="10"/>
          </p:nvPr>
        </p:nvSpPr>
        <p:spPr>
          <a:xfrm>
            <a:off x="6738258" y="6356352"/>
            <a:ext cx="1338943" cy="365125"/>
          </a:xfrm>
          <a:prstGeom prst="rect">
            <a:avLst/>
          </a:prstGeom>
        </p:spPr>
        <p:txBody>
          <a:bodyPr/>
          <a:lstStyle>
            <a:lvl1pPr>
              <a:defRPr sz="1000">
                <a:solidFill>
                  <a:srgbClr val="808285"/>
                </a:solidFill>
                <a:latin typeface="Verdana" panose="020B0604030504040204" pitchFamily="34" charset="0"/>
                <a:ea typeface="Verdana" panose="020B0604030504040204" pitchFamily="34" charset="0"/>
                <a:cs typeface="Verdana" panose="020B0604030504040204" pitchFamily="34" charset="0"/>
              </a:defRPr>
            </a:lvl1pPr>
          </a:lstStyle>
          <a:p>
            <a:endParaRPr lang="en-US" dirty="0"/>
          </a:p>
        </p:txBody>
      </p:sp>
      <p:sp>
        <p:nvSpPr>
          <p:cNvPr id="14" name="Footer Placeholder 4"/>
          <p:cNvSpPr>
            <a:spLocks noGrp="1"/>
          </p:cNvSpPr>
          <p:nvPr>
            <p:ph type="ftr" sz="quarter" idx="11"/>
          </p:nvPr>
        </p:nvSpPr>
        <p:spPr>
          <a:xfrm>
            <a:off x="1709057" y="6356352"/>
            <a:ext cx="4789715" cy="365125"/>
          </a:xfrm>
          <a:prstGeom prst="rect">
            <a:avLst/>
          </a:prstGeom>
        </p:spPr>
        <p:txBody>
          <a:bodyPr/>
          <a:lstStyle>
            <a:lvl1pPr>
              <a:defRPr sz="1000">
                <a:solidFill>
                  <a:srgbClr val="808285"/>
                </a:solidFill>
                <a:latin typeface="Verdana" panose="020B0604030504040204" pitchFamily="34" charset="0"/>
                <a:ea typeface="Verdana" panose="020B0604030504040204" pitchFamily="34" charset="0"/>
                <a:cs typeface="Verdana" panose="020B0604030504040204" pitchFamily="34" charset="0"/>
              </a:defRPr>
            </a:lvl1pPr>
          </a:lstStyle>
          <a:p>
            <a:endParaRPr lang="en-US" dirty="0"/>
          </a:p>
        </p:txBody>
      </p:sp>
      <p:sp>
        <p:nvSpPr>
          <p:cNvPr id="15" name="Slide Number Placeholder 5"/>
          <p:cNvSpPr>
            <a:spLocks noGrp="1"/>
          </p:cNvSpPr>
          <p:nvPr>
            <p:ph type="sldNum" sz="quarter" idx="12"/>
          </p:nvPr>
        </p:nvSpPr>
        <p:spPr>
          <a:xfrm>
            <a:off x="838201" y="6356352"/>
            <a:ext cx="631372" cy="365125"/>
          </a:xfrm>
          <a:prstGeom prst="rect">
            <a:avLst/>
          </a:prstGeom>
        </p:spPr>
        <p:txBody>
          <a:bodyPr/>
          <a:lstStyle>
            <a:lvl1pPr>
              <a:defRPr sz="1000">
                <a:solidFill>
                  <a:srgbClr val="808285"/>
                </a:solidFill>
                <a:latin typeface="Verdana" panose="020B0604030504040204" pitchFamily="34" charset="0"/>
                <a:ea typeface="Verdana" panose="020B0604030504040204" pitchFamily="34" charset="0"/>
                <a:cs typeface="Verdana" panose="020B0604030504040204" pitchFamily="34" charset="0"/>
              </a:defRPr>
            </a:lvl1pPr>
          </a:lstStyle>
          <a:p>
            <a:fld id="{12A259F2-8B13-49A2-9B72-26A7A66678D7}" type="slidenum">
              <a:rPr lang="en-US" smtClean="0"/>
              <a:pPr/>
              <a:t>‹#›</a:t>
            </a:fld>
            <a:endParaRPr lang="en-US" dirty="0"/>
          </a:p>
        </p:txBody>
      </p:sp>
    </p:spTree>
    <p:extLst>
      <p:ext uri="{BB962C8B-B14F-4D97-AF65-F5344CB8AC3E}">
        <p14:creationId xmlns:p14="http://schemas.microsoft.com/office/powerpoint/2010/main" val="4042234581"/>
      </p:ext>
    </p:extLst>
  </p:cSld>
  <p:clrMapOvr>
    <a:masterClrMapping/>
  </p:clrMapOvr>
  <p:transition>
    <p:fade/>
  </p:transition>
  <p:timing>
    <p:tnLst>
      <p:par>
        <p:cTn id="1" dur="indefinite" restart="never" nodeType="tmRoot"/>
      </p:par>
    </p:tn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2800"/>
            </a:lvl1pPr>
          </a:lstStyle>
          <a:p>
            <a:r>
              <a:rPr lang="en-US" smtClean="0"/>
              <a:t>Click to edit Master title style</a:t>
            </a:r>
            <a:endParaRPr lang="en-US" dirty="0"/>
          </a:p>
        </p:txBody>
      </p:sp>
      <p:sp>
        <p:nvSpPr>
          <p:cNvPr id="4" name="Table Placeholder 3"/>
          <p:cNvSpPr>
            <a:spLocks noGrp="1"/>
          </p:cNvSpPr>
          <p:nvPr>
            <p:ph type="tbl" sz="quarter" idx="10"/>
          </p:nvPr>
        </p:nvSpPr>
        <p:spPr>
          <a:xfrm>
            <a:off x="838200" y="1919288"/>
            <a:ext cx="10515600" cy="3886200"/>
          </a:xfrm>
        </p:spPr>
        <p:txBody>
          <a:bodyPr/>
          <a:lstStyle/>
          <a:p>
            <a:r>
              <a:rPr lang="en-US" smtClean="0"/>
              <a:t>Click icon to add table</a:t>
            </a:r>
            <a:endParaRPr lang="en-US"/>
          </a:p>
        </p:txBody>
      </p:sp>
      <p:sp>
        <p:nvSpPr>
          <p:cNvPr id="9" name="Date Placeholder 3"/>
          <p:cNvSpPr>
            <a:spLocks noGrp="1"/>
          </p:cNvSpPr>
          <p:nvPr>
            <p:ph type="dt" sz="half" idx="2"/>
          </p:nvPr>
        </p:nvSpPr>
        <p:spPr>
          <a:xfrm>
            <a:off x="6738258" y="6356352"/>
            <a:ext cx="1338943" cy="365125"/>
          </a:xfrm>
          <a:prstGeom prst="rect">
            <a:avLst/>
          </a:prstGeom>
        </p:spPr>
        <p:txBody>
          <a:bodyPr/>
          <a:lstStyle>
            <a:lvl1pPr>
              <a:defRPr sz="1000">
                <a:solidFill>
                  <a:srgbClr val="808285"/>
                </a:solidFill>
                <a:latin typeface="Verdana" panose="020B0604030504040204" pitchFamily="34" charset="0"/>
                <a:ea typeface="Verdana" panose="020B0604030504040204" pitchFamily="34" charset="0"/>
                <a:cs typeface="Verdana" panose="020B0604030504040204" pitchFamily="34" charset="0"/>
              </a:defRPr>
            </a:lvl1pPr>
          </a:lstStyle>
          <a:p>
            <a:endParaRPr lang="en-US" dirty="0"/>
          </a:p>
        </p:txBody>
      </p:sp>
      <p:sp>
        <p:nvSpPr>
          <p:cNvPr id="10" name="Footer Placeholder 4"/>
          <p:cNvSpPr>
            <a:spLocks noGrp="1"/>
          </p:cNvSpPr>
          <p:nvPr>
            <p:ph type="ftr" sz="quarter" idx="3"/>
          </p:nvPr>
        </p:nvSpPr>
        <p:spPr>
          <a:xfrm>
            <a:off x="1709057" y="6356352"/>
            <a:ext cx="4789715" cy="365125"/>
          </a:xfrm>
          <a:prstGeom prst="rect">
            <a:avLst/>
          </a:prstGeom>
        </p:spPr>
        <p:txBody>
          <a:bodyPr/>
          <a:lstStyle>
            <a:lvl1pPr>
              <a:defRPr sz="1000">
                <a:solidFill>
                  <a:srgbClr val="808285"/>
                </a:solidFill>
                <a:latin typeface="Verdana" panose="020B0604030504040204" pitchFamily="34" charset="0"/>
                <a:ea typeface="Verdana" panose="020B0604030504040204" pitchFamily="34" charset="0"/>
                <a:cs typeface="Verdana" panose="020B0604030504040204" pitchFamily="34" charset="0"/>
              </a:defRPr>
            </a:lvl1pPr>
          </a:lstStyle>
          <a:p>
            <a:endParaRPr lang="en-US" dirty="0"/>
          </a:p>
        </p:txBody>
      </p:sp>
      <p:sp>
        <p:nvSpPr>
          <p:cNvPr id="11" name="Slide Number Placeholder 5"/>
          <p:cNvSpPr>
            <a:spLocks noGrp="1"/>
          </p:cNvSpPr>
          <p:nvPr>
            <p:ph type="sldNum" sz="quarter" idx="4"/>
          </p:nvPr>
        </p:nvSpPr>
        <p:spPr>
          <a:xfrm>
            <a:off x="838201" y="6356352"/>
            <a:ext cx="631372" cy="365125"/>
          </a:xfrm>
          <a:prstGeom prst="rect">
            <a:avLst/>
          </a:prstGeom>
        </p:spPr>
        <p:txBody>
          <a:bodyPr/>
          <a:lstStyle>
            <a:lvl1pPr>
              <a:defRPr sz="1000">
                <a:solidFill>
                  <a:srgbClr val="808285"/>
                </a:solidFill>
                <a:latin typeface="Verdana" panose="020B0604030504040204" pitchFamily="34" charset="0"/>
                <a:ea typeface="Verdana" panose="020B0604030504040204" pitchFamily="34" charset="0"/>
                <a:cs typeface="Verdana" panose="020B0604030504040204" pitchFamily="34" charset="0"/>
              </a:defRPr>
            </a:lvl1pPr>
          </a:lstStyle>
          <a:p>
            <a:fld id="{12A259F2-8B13-49A2-9B72-26A7A66678D7}" type="slidenum">
              <a:rPr lang="en-US" smtClean="0"/>
              <a:pPr/>
              <a:t>‹#›</a:t>
            </a:fld>
            <a:endParaRPr lang="en-US" dirty="0"/>
          </a:p>
        </p:txBody>
      </p:sp>
    </p:spTree>
    <p:extLst>
      <p:ext uri="{BB962C8B-B14F-4D97-AF65-F5344CB8AC3E}">
        <p14:creationId xmlns:p14="http://schemas.microsoft.com/office/powerpoint/2010/main" val="2429569612"/>
      </p:ext>
    </p:extLst>
  </p:cSld>
  <p:clrMapOvr>
    <a:masterClrMapping/>
  </p:clrMapOvr>
  <p:transition>
    <p:fade/>
  </p:transition>
  <p:timing>
    <p:tnLst>
      <p:par>
        <p:cTn id="1" dur="indefinite" restart="never" nodeType="tmRoot"/>
      </p:par>
    </p:tn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40318" y="457200"/>
            <a:ext cx="3932767" cy="1600200"/>
          </a:xfrm>
        </p:spPr>
        <p:txBody>
          <a:bodyPr anchor="t">
            <a:normAutofit/>
          </a:bodyPr>
          <a:lstStyle>
            <a:lvl1pPr>
              <a:defRPr sz="2800"/>
            </a:lvl1pPr>
          </a:lstStyle>
          <a:p>
            <a:r>
              <a:rPr lang="en-US" smtClean="0"/>
              <a:t>Click to edit Master title style</a:t>
            </a:r>
            <a:endParaRPr lang="en-US" dirty="0"/>
          </a:p>
        </p:txBody>
      </p:sp>
      <p:sp>
        <p:nvSpPr>
          <p:cNvPr id="3" name="Content Placeholder 2"/>
          <p:cNvSpPr>
            <a:spLocks noGrp="1"/>
          </p:cNvSpPr>
          <p:nvPr>
            <p:ph idx="1"/>
          </p:nvPr>
        </p:nvSpPr>
        <p:spPr>
          <a:xfrm>
            <a:off x="5183717" y="457201"/>
            <a:ext cx="6172200" cy="5403850"/>
          </a:xfrm>
        </p:spPr>
        <p:txBody>
          <a:bodyPr/>
          <a:lstStyle>
            <a:lvl1pPr>
              <a:defRPr sz="2400"/>
            </a:lvl1pPr>
            <a:lvl2pPr>
              <a:defRPr sz="2000"/>
            </a:lvl2pPr>
            <a:lvl3pPr>
              <a:defRPr sz="1800"/>
            </a:lvl3pPr>
            <a:lvl4pPr>
              <a:defRPr sz="1600"/>
            </a:lvl4pPr>
            <a:lvl5pPr>
              <a:defRPr sz="16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840318" y="2057400"/>
            <a:ext cx="393276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11" name="Date Placeholder 3"/>
          <p:cNvSpPr>
            <a:spLocks noGrp="1"/>
          </p:cNvSpPr>
          <p:nvPr>
            <p:ph type="dt" sz="half" idx="10"/>
          </p:nvPr>
        </p:nvSpPr>
        <p:spPr>
          <a:xfrm>
            <a:off x="6738258" y="6356352"/>
            <a:ext cx="1338943" cy="365125"/>
          </a:xfrm>
          <a:prstGeom prst="rect">
            <a:avLst/>
          </a:prstGeom>
        </p:spPr>
        <p:txBody>
          <a:bodyPr/>
          <a:lstStyle>
            <a:lvl1pPr>
              <a:defRPr sz="1000">
                <a:solidFill>
                  <a:srgbClr val="808285"/>
                </a:solidFill>
                <a:latin typeface="Verdana" panose="020B0604030504040204" pitchFamily="34" charset="0"/>
                <a:ea typeface="Verdana" panose="020B0604030504040204" pitchFamily="34" charset="0"/>
                <a:cs typeface="Verdana" panose="020B0604030504040204" pitchFamily="34" charset="0"/>
              </a:defRPr>
            </a:lvl1pPr>
          </a:lstStyle>
          <a:p>
            <a:endParaRPr lang="en-US" dirty="0"/>
          </a:p>
        </p:txBody>
      </p:sp>
      <p:sp>
        <p:nvSpPr>
          <p:cNvPr id="12" name="Footer Placeholder 4"/>
          <p:cNvSpPr>
            <a:spLocks noGrp="1"/>
          </p:cNvSpPr>
          <p:nvPr>
            <p:ph type="ftr" sz="quarter" idx="3"/>
          </p:nvPr>
        </p:nvSpPr>
        <p:spPr>
          <a:xfrm>
            <a:off x="1709057" y="6356352"/>
            <a:ext cx="4789715" cy="365125"/>
          </a:xfrm>
          <a:prstGeom prst="rect">
            <a:avLst/>
          </a:prstGeom>
        </p:spPr>
        <p:txBody>
          <a:bodyPr/>
          <a:lstStyle>
            <a:lvl1pPr>
              <a:defRPr sz="1000">
                <a:solidFill>
                  <a:srgbClr val="808285"/>
                </a:solidFill>
                <a:latin typeface="Verdana" panose="020B0604030504040204" pitchFamily="34" charset="0"/>
                <a:ea typeface="Verdana" panose="020B0604030504040204" pitchFamily="34" charset="0"/>
                <a:cs typeface="Verdana" panose="020B0604030504040204" pitchFamily="34" charset="0"/>
              </a:defRPr>
            </a:lvl1pPr>
          </a:lstStyle>
          <a:p>
            <a:endParaRPr lang="en-US" dirty="0"/>
          </a:p>
        </p:txBody>
      </p:sp>
      <p:sp>
        <p:nvSpPr>
          <p:cNvPr id="13" name="Slide Number Placeholder 5"/>
          <p:cNvSpPr>
            <a:spLocks noGrp="1"/>
          </p:cNvSpPr>
          <p:nvPr>
            <p:ph type="sldNum" sz="quarter" idx="4"/>
          </p:nvPr>
        </p:nvSpPr>
        <p:spPr>
          <a:xfrm>
            <a:off x="838201" y="6356352"/>
            <a:ext cx="631372" cy="365125"/>
          </a:xfrm>
          <a:prstGeom prst="rect">
            <a:avLst/>
          </a:prstGeom>
        </p:spPr>
        <p:txBody>
          <a:bodyPr/>
          <a:lstStyle>
            <a:lvl1pPr>
              <a:defRPr sz="1000">
                <a:solidFill>
                  <a:srgbClr val="808285"/>
                </a:solidFill>
                <a:latin typeface="Verdana" panose="020B0604030504040204" pitchFamily="34" charset="0"/>
                <a:ea typeface="Verdana" panose="020B0604030504040204" pitchFamily="34" charset="0"/>
                <a:cs typeface="Verdana" panose="020B0604030504040204" pitchFamily="34" charset="0"/>
              </a:defRPr>
            </a:lvl1pPr>
          </a:lstStyle>
          <a:p>
            <a:fld id="{12A259F2-8B13-49A2-9B72-26A7A66678D7}" type="slidenum">
              <a:rPr lang="en-US" smtClean="0"/>
              <a:pPr/>
              <a:t>‹#›</a:t>
            </a:fld>
            <a:endParaRPr lang="en-US" dirty="0"/>
          </a:p>
        </p:txBody>
      </p:sp>
    </p:spTree>
    <p:extLst>
      <p:ext uri="{BB962C8B-B14F-4D97-AF65-F5344CB8AC3E}">
        <p14:creationId xmlns:p14="http://schemas.microsoft.com/office/powerpoint/2010/main" val="2553827572"/>
      </p:ext>
    </p:extLst>
  </p:cSld>
  <p:clrMapOvr>
    <a:masterClrMapping/>
  </p:clrMapOvr>
  <p:transition>
    <p:fade/>
  </p:transition>
  <p:timing>
    <p:tnLst>
      <p:par>
        <p:cTn id="1" dur="indefinite" restart="never" nodeType="tmRoot"/>
      </p:par>
    </p:tnLst>
  </p:timing>
</p:sldLayout>
</file>

<file path=ppt/slideLayouts/slideLayout2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40318" y="457200"/>
            <a:ext cx="3932767" cy="1600200"/>
          </a:xfrm>
        </p:spPr>
        <p:txBody>
          <a:bodyPr anchor="t">
            <a:normAutofit/>
          </a:bodyPr>
          <a:lstStyle>
            <a:lvl1pPr>
              <a:defRPr sz="2800"/>
            </a:lvl1pPr>
          </a:lstStyle>
          <a:p>
            <a:r>
              <a:rPr lang="en-US" smtClean="0"/>
              <a:t>Click to edit Master title style</a:t>
            </a:r>
            <a:endParaRPr lang="en-US" dirty="0"/>
          </a:p>
        </p:txBody>
      </p:sp>
      <p:sp>
        <p:nvSpPr>
          <p:cNvPr id="3" name="Picture Placeholder 2"/>
          <p:cNvSpPr>
            <a:spLocks noGrp="1"/>
          </p:cNvSpPr>
          <p:nvPr>
            <p:ph type="pic" idx="1"/>
          </p:nvPr>
        </p:nvSpPr>
        <p:spPr>
          <a:xfrm>
            <a:off x="5183717" y="457201"/>
            <a:ext cx="6172200" cy="540385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840318" y="2057400"/>
            <a:ext cx="393276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12" name="Date Placeholder 3"/>
          <p:cNvSpPr>
            <a:spLocks noGrp="1"/>
          </p:cNvSpPr>
          <p:nvPr>
            <p:ph type="dt" sz="half" idx="10"/>
          </p:nvPr>
        </p:nvSpPr>
        <p:spPr>
          <a:xfrm>
            <a:off x="6738258" y="6356352"/>
            <a:ext cx="1338943" cy="365125"/>
          </a:xfrm>
          <a:prstGeom prst="rect">
            <a:avLst/>
          </a:prstGeom>
        </p:spPr>
        <p:txBody>
          <a:bodyPr/>
          <a:lstStyle>
            <a:lvl1pPr>
              <a:defRPr sz="1000">
                <a:solidFill>
                  <a:srgbClr val="808285"/>
                </a:solidFill>
                <a:latin typeface="Verdana" panose="020B0604030504040204" pitchFamily="34" charset="0"/>
                <a:ea typeface="Verdana" panose="020B0604030504040204" pitchFamily="34" charset="0"/>
                <a:cs typeface="Verdana" panose="020B0604030504040204" pitchFamily="34" charset="0"/>
              </a:defRPr>
            </a:lvl1pPr>
          </a:lstStyle>
          <a:p>
            <a:endParaRPr lang="en-US" dirty="0"/>
          </a:p>
        </p:txBody>
      </p:sp>
      <p:sp>
        <p:nvSpPr>
          <p:cNvPr id="13" name="Footer Placeholder 4"/>
          <p:cNvSpPr>
            <a:spLocks noGrp="1"/>
          </p:cNvSpPr>
          <p:nvPr>
            <p:ph type="ftr" sz="quarter" idx="3"/>
          </p:nvPr>
        </p:nvSpPr>
        <p:spPr>
          <a:xfrm>
            <a:off x="1709057" y="6356352"/>
            <a:ext cx="4789715" cy="365125"/>
          </a:xfrm>
          <a:prstGeom prst="rect">
            <a:avLst/>
          </a:prstGeom>
        </p:spPr>
        <p:txBody>
          <a:bodyPr/>
          <a:lstStyle>
            <a:lvl1pPr>
              <a:defRPr sz="1000">
                <a:solidFill>
                  <a:srgbClr val="808285"/>
                </a:solidFill>
                <a:latin typeface="Verdana" panose="020B0604030504040204" pitchFamily="34" charset="0"/>
                <a:ea typeface="Verdana" panose="020B0604030504040204" pitchFamily="34" charset="0"/>
                <a:cs typeface="Verdana" panose="020B0604030504040204" pitchFamily="34" charset="0"/>
              </a:defRPr>
            </a:lvl1pPr>
          </a:lstStyle>
          <a:p>
            <a:endParaRPr lang="en-US" dirty="0"/>
          </a:p>
        </p:txBody>
      </p:sp>
      <p:sp>
        <p:nvSpPr>
          <p:cNvPr id="14" name="Slide Number Placeholder 5"/>
          <p:cNvSpPr>
            <a:spLocks noGrp="1"/>
          </p:cNvSpPr>
          <p:nvPr>
            <p:ph type="sldNum" sz="quarter" idx="4"/>
          </p:nvPr>
        </p:nvSpPr>
        <p:spPr>
          <a:xfrm>
            <a:off x="838201" y="6356352"/>
            <a:ext cx="631372" cy="365125"/>
          </a:xfrm>
          <a:prstGeom prst="rect">
            <a:avLst/>
          </a:prstGeom>
        </p:spPr>
        <p:txBody>
          <a:bodyPr/>
          <a:lstStyle>
            <a:lvl1pPr>
              <a:defRPr sz="1000">
                <a:solidFill>
                  <a:srgbClr val="808285"/>
                </a:solidFill>
                <a:latin typeface="Verdana" panose="020B0604030504040204" pitchFamily="34" charset="0"/>
                <a:ea typeface="Verdana" panose="020B0604030504040204" pitchFamily="34" charset="0"/>
                <a:cs typeface="Verdana" panose="020B0604030504040204" pitchFamily="34" charset="0"/>
              </a:defRPr>
            </a:lvl1pPr>
          </a:lstStyle>
          <a:p>
            <a:fld id="{12A259F2-8B13-49A2-9B72-26A7A66678D7}" type="slidenum">
              <a:rPr lang="en-US" smtClean="0"/>
              <a:pPr/>
              <a:t>‹#›</a:t>
            </a:fld>
            <a:endParaRPr lang="en-US" dirty="0"/>
          </a:p>
        </p:txBody>
      </p:sp>
    </p:spTree>
    <p:extLst>
      <p:ext uri="{BB962C8B-B14F-4D97-AF65-F5344CB8AC3E}">
        <p14:creationId xmlns:p14="http://schemas.microsoft.com/office/powerpoint/2010/main" val="962354804"/>
      </p:ext>
    </p:extLst>
  </p:cSld>
  <p:clrMapOvr>
    <a:masterClrMapping/>
  </p:clrMapOvr>
  <p:transition>
    <p:fade/>
  </p:transition>
  <p:timing>
    <p:tnLst>
      <p:par>
        <p:cTn id="1" dur="indefinite" restart="never" nodeType="tmRoot"/>
      </p:par>
    </p:tnLst>
  </p:timing>
</p:sldLayout>
</file>

<file path=ppt/slideLayouts/slideLayout28.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7" name="Rectangle 6"/>
          <p:cNvSpPr/>
          <p:nvPr userDrawn="1"/>
        </p:nvSpPr>
        <p:spPr>
          <a:xfrm>
            <a:off x="1660635" y="114026"/>
            <a:ext cx="8891752" cy="851338"/>
          </a:xfrm>
          <a:prstGeom prst="rect">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8" name="Rectangle 7"/>
          <p:cNvSpPr/>
          <p:nvPr userDrawn="1"/>
        </p:nvSpPr>
        <p:spPr>
          <a:xfrm>
            <a:off x="198756" y="114026"/>
            <a:ext cx="1266497" cy="851338"/>
          </a:xfrm>
          <a:prstGeom prst="rect">
            <a:avLst/>
          </a:prstGeom>
          <a:solidFill>
            <a:srgbClr val="88AAD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9" name="Rectangle 8"/>
          <p:cNvSpPr/>
          <p:nvPr userDrawn="1"/>
        </p:nvSpPr>
        <p:spPr>
          <a:xfrm>
            <a:off x="10741576" y="105103"/>
            <a:ext cx="1266497" cy="851338"/>
          </a:xfrm>
          <a:prstGeom prst="rect">
            <a:avLst/>
          </a:prstGeom>
          <a:solidFill>
            <a:srgbClr val="88AAD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2" name="Title 1"/>
          <p:cNvSpPr>
            <a:spLocks noGrp="1"/>
          </p:cNvSpPr>
          <p:nvPr>
            <p:ph type="title"/>
          </p:nvPr>
        </p:nvSpPr>
        <p:spPr>
          <a:xfrm>
            <a:off x="1660635" y="211225"/>
            <a:ext cx="8891752" cy="656951"/>
          </a:xfrm>
        </p:spPr>
        <p:txBody>
          <a:bodyPr>
            <a:normAutofit/>
          </a:bodyPr>
          <a:lstStyle>
            <a:lvl1pPr algn="ctr">
              <a:defRPr sz="2400" b="1">
                <a:solidFill>
                  <a:schemeClr val="bg1"/>
                </a:solidFill>
                <a:latin typeface="+mn-lt"/>
              </a:defRPr>
            </a:lvl1pPr>
          </a:lstStyle>
          <a:p>
            <a:r>
              <a:rPr lang="en-US" dirty="0"/>
              <a:t>Click to edit Master title style</a:t>
            </a:r>
          </a:p>
        </p:txBody>
      </p:sp>
      <p:sp>
        <p:nvSpPr>
          <p:cNvPr id="15" name="Slide Number Placeholder 5"/>
          <p:cNvSpPr>
            <a:spLocks noGrp="1"/>
          </p:cNvSpPr>
          <p:nvPr>
            <p:ph type="sldNum" sz="quarter" idx="12"/>
          </p:nvPr>
        </p:nvSpPr>
        <p:spPr>
          <a:xfrm>
            <a:off x="9322021" y="6422431"/>
            <a:ext cx="2743200" cy="365125"/>
          </a:xfrm>
        </p:spPr>
        <p:txBody>
          <a:bodyPr/>
          <a:lstStyle/>
          <a:p>
            <a:fld id="{3CC23442-DA5D-4AB4-9C80-D5632E33ED1A}" type="slidenum">
              <a:rPr lang="en-US" smtClean="0"/>
              <a:t>‹#›</a:t>
            </a:fld>
            <a:endParaRPr lang="en-US" dirty="0"/>
          </a:p>
        </p:txBody>
      </p:sp>
      <p:sp>
        <p:nvSpPr>
          <p:cNvPr id="13" name="Footer Placeholder 4"/>
          <p:cNvSpPr>
            <a:spLocks noGrp="1"/>
          </p:cNvSpPr>
          <p:nvPr>
            <p:ph type="ftr" sz="quarter" idx="11"/>
          </p:nvPr>
        </p:nvSpPr>
        <p:spPr>
          <a:xfrm>
            <a:off x="4038600" y="6356354"/>
            <a:ext cx="4114800" cy="365125"/>
          </a:xfrm>
          <a:prstGeom prst="rect">
            <a:avLst/>
          </a:prstGeom>
        </p:spPr>
        <p:txBody>
          <a:bodyPr/>
          <a:lstStyle>
            <a:lvl1pPr algn="ctr">
              <a:defRPr sz="1400">
                <a:solidFill>
                  <a:schemeClr val="tx1">
                    <a:lumMod val="65000"/>
                    <a:lumOff val="35000"/>
                  </a:schemeClr>
                </a:solidFill>
              </a:defRPr>
            </a:lvl1pPr>
          </a:lstStyle>
          <a:p>
            <a:r>
              <a:rPr lang="en-US" dirty="0"/>
              <a:t>CONFIDENTIAL</a:t>
            </a:r>
          </a:p>
        </p:txBody>
      </p:sp>
    </p:spTree>
    <p:extLst>
      <p:ext uri="{BB962C8B-B14F-4D97-AF65-F5344CB8AC3E}">
        <p14:creationId xmlns:p14="http://schemas.microsoft.com/office/powerpoint/2010/main" val="2954107502"/>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045229958"/>
      </p:ext>
    </p:extLst>
  </p:cSld>
  <p:clrMapOvr>
    <a:masterClrMapping/>
  </p:clrMapOvr>
  <p:transition>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1" y="3592284"/>
            <a:ext cx="7778749" cy="440873"/>
          </a:xfrm>
        </p:spPr>
        <p:txBody>
          <a:bodyPr anchor="t">
            <a:noAutofit/>
          </a:bodyPr>
          <a:lstStyle>
            <a:lvl1pPr>
              <a:defRPr sz="2800"/>
            </a:lvl1pPr>
          </a:lstStyle>
          <a:p>
            <a:r>
              <a:rPr lang="en-US" smtClean="0"/>
              <a:t>Click to edit Master title style</a:t>
            </a:r>
            <a:endParaRPr lang="en-US" dirty="0"/>
          </a:p>
        </p:txBody>
      </p:sp>
      <p:sp>
        <p:nvSpPr>
          <p:cNvPr id="3" name="Text Placeholder 2"/>
          <p:cNvSpPr>
            <a:spLocks noGrp="1"/>
          </p:cNvSpPr>
          <p:nvPr>
            <p:ph type="body" idx="1"/>
          </p:nvPr>
        </p:nvSpPr>
        <p:spPr>
          <a:xfrm>
            <a:off x="831851" y="4042462"/>
            <a:ext cx="7778749" cy="905102"/>
          </a:xfrm>
        </p:spPr>
        <p:txBody>
          <a:bodyPr>
            <a:normAutofit/>
          </a:bodyPr>
          <a:lstStyle>
            <a:lvl1pPr marL="0" indent="0">
              <a:buNone/>
              <a:defRPr sz="20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7" name="Date Placeholder 3"/>
          <p:cNvSpPr>
            <a:spLocks noGrp="1"/>
          </p:cNvSpPr>
          <p:nvPr>
            <p:ph type="dt" sz="half" idx="2"/>
          </p:nvPr>
        </p:nvSpPr>
        <p:spPr>
          <a:xfrm>
            <a:off x="8095042" y="6356352"/>
            <a:ext cx="1338943" cy="365125"/>
          </a:xfrm>
          <a:prstGeom prst="rect">
            <a:avLst/>
          </a:prstGeom>
        </p:spPr>
        <p:txBody>
          <a:bodyPr/>
          <a:lstStyle>
            <a:lvl1pPr>
              <a:defRPr sz="1000">
                <a:solidFill>
                  <a:srgbClr val="808285"/>
                </a:solidFill>
                <a:latin typeface="Verdana" panose="020B0604030504040204" pitchFamily="34" charset="0"/>
                <a:ea typeface="Verdana" panose="020B0604030504040204" pitchFamily="34" charset="0"/>
                <a:cs typeface="Verdana" panose="020B0604030504040204" pitchFamily="34" charset="0"/>
              </a:defRPr>
            </a:lvl1pPr>
          </a:lstStyle>
          <a:p>
            <a:fld id="{A1BE4271-B3E4-4325-AE47-379D8D3E351B}" type="datetimeFigureOut">
              <a:rPr lang="en-US" smtClean="0"/>
              <a:t>12/14/2018</a:t>
            </a:fld>
            <a:endParaRPr lang="en-US"/>
          </a:p>
        </p:txBody>
      </p:sp>
      <p:sp>
        <p:nvSpPr>
          <p:cNvPr id="8" name="Footer Placeholder 4"/>
          <p:cNvSpPr>
            <a:spLocks noGrp="1"/>
          </p:cNvSpPr>
          <p:nvPr>
            <p:ph type="ftr" sz="quarter" idx="3"/>
          </p:nvPr>
        </p:nvSpPr>
        <p:spPr>
          <a:xfrm>
            <a:off x="1709057" y="6356352"/>
            <a:ext cx="6233584" cy="365125"/>
          </a:xfrm>
          <a:prstGeom prst="rect">
            <a:avLst/>
          </a:prstGeom>
        </p:spPr>
        <p:txBody>
          <a:bodyPr/>
          <a:lstStyle>
            <a:lvl1pPr>
              <a:defRPr sz="1000">
                <a:solidFill>
                  <a:srgbClr val="808285"/>
                </a:solidFill>
                <a:latin typeface="Verdana" panose="020B0604030504040204" pitchFamily="34" charset="0"/>
                <a:ea typeface="Verdana" panose="020B0604030504040204" pitchFamily="34" charset="0"/>
                <a:cs typeface="Verdana" panose="020B0604030504040204" pitchFamily="34" charset="0"/>
              </a:defRPr>
            </a:lvl1pPr>
          </a:lstStyle>
          <a:p>
            <a:endParaRPr lang="en-US"/>
          </a:p>
        </p:txBody>
      </p:sp>
      <p:sp>
        <p:nvSpPr>
          <p:cNvPr id="9" name="Slide Number Placeholder 5"/>
          <p:cNvSpPr>
            <a:spLocks noGrp="1"/>
          </p:cNvSpPr>
          <p:nvPr>
            <p:ph type="sldNum" sz="quarter" idx="4"/>
          </p:nvPr>
        </p:nvSpPr>
        <p:spPr>
          <a:xfrm>
            <a:off x="838201" y="6356352"/>
            <a:ext cx="631372" cy="365125"/>
          </a:xfrm>
          <a:prstGeom prst="rect">
            <a:avLst/>
          </a:prstGeom>
        </p:spPr>
        <p:txBody>
          <a:bodyPr/>
          <a:lstStyle>
            <a:lvl1pPr>
              <a:defRPr sz="1000">
                <a:solidFill>
                  <a:srgbClr val="808285"/>
                </a:solidFill>
                <a:latin typeface="Verdana" panose="020B0604030504040204" pitchFamily="34" charset="0"/>
                <a:ea typeface="Verdana" panose="020B0604030504040204" pitchFamily="34" charset="0"/>
                <a:cs typeface="Verdana" panose="020B0604030504040204" pitchFamily="34" charset="0"/>
              </a:defRPr>
            </a:lvl1pPr>
          </a:lstStyle>
          <a:p>
            <a:fld id="{380F780C-C098-45E3-9B42-EFD898B3EEA5}" type="slidenum">
              <a:rPr lang="en-US" smtClean="0"/>
              <a:t>‹#›</a:t>
            </a:fld>
            <a:endParaRPr lang="en-US"/>
          </a:p>
        </p:txBody>
      </p:sp>
    </p:spTree>
    <p:extLst>
      <p:ext uri="{BB962C8B-B14F-4D97-AF65-F5344CB8AC3E}">
        <p14:creationId xmlns:p14="http://schemas.microsoft.com/office/powerpoint/2010/main" val="31245518"/>
      </p:ext>
    </p:extLst>
  </p:cSld>
  <p:clrMapOvr>
    <a:masterClrMapping/>
  </p:clrMapOvr>
  <p:transition>
    <p:fade/>
  </p:transition>
  <p:timing>
    <p:tnLst>
      <p:par>
        <p:cTn id="1" dur="indefinite" restart="never" nodeType="tmRoot"/>
      </p:par>
    </p:tnLst>
  </p:timing>
</p:sldLayout>
</file>

<file path=ppt/slideLayouts/slideLayout30.xml><?xml version="1.0" encoding="utf-8"?>
<p:sldLayout xmlns:a="http://schemas.openxmlformats.org/drawingml/2006/main" xmlns:r="http://schemas.openxmlformats.org/officeDocument/2006/relationships" xmlns:p="http://schemas.openxmlformats.org/presentationml/2006/main" type="obj">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838200" y="311"/>
            <a:ext cx="7772400" cy="1325563"/>
          </a:xfrm>
          <a:prstGeom prst="rect">
            <a:avLst/>
          </a:prstGeom>
        </p:spPr>
        <p:txBody>
          <a:bodyPr>
            <a:normAutofit/>
          </a:bodyPr>
          <a:lstStyle>
            <a:lvl1pPr>
              <a:defRPr sz="2800"/>
            </a:lvl1p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0" name="Date Placeholder 3"/>
          <p:cNvSpPr>
            <a:spLocks noGrp="1"/>
          </p:cNvSpPr>
          <p:nvPr>
            <p:ph type="dt" sz="half" idx="2"/>
          </p:nvPr>
        </p:nvSpPr>
        <p:spPr>
          <a:xfrm>
            <a:off x="8095042" y="6356352"/>
            <a:ext cx="1338943" cy="365125"/>
          </a:xfrm>
          <a:prstGeom prst="rect">
            <a:avLst/>
          </a:prstGeom>
        </p:spPr>
        <p:txBody>
          <a:bodyPr/>
          <a:lstStyle>
            <a:lvl1pPr>
              <a:defRPr sz="1000">
                <a:solidFill>
                  <a:srgbClr val="808285"/>
                </a:solidFill>
                <a:latin typeface="Verdana" panose="020B0604030504040204" pitchFamily="34" charset="0"/>
                <a:ea typeface="Verdana" panose="020B0604030504040204" pitchFamily="34" charset="0"/>
                <a:cs typeface="Verdana" panose="020B0604030504040204" pitchFamily="34" charset="0"/>
              </a:defRPr>
            </a:lvl1pPr>
          </a:lstStyle>
          <a:p>
            <a:endParaRPr lang="en-US" dirty="0"/>
          </a:p>
        </p:txBody>
      </p:sp>
      <p:sp>
        <p:nvSpPr>
          <p:cNvPr id="11" name="Footer Placeholder 4"/>
          <p:cNvSpPr>
            <a:spLocks noGrp="1"/>
          </p:cNvSpPr>
          <p:nvPr>
            <p:ph type="ftr" sz="quarter" idx="3"/>
          </p:nvPr>
        </p:nvSpPr>
        <p:spPr>
          <a:xfrm>
            <a:off x="1709057" y="6356352"/>
            <a:ext cx="6233584" cy="365125"/>
          </a:xfrm>
          <a:prstGeom prst="rect">
            <a:avLst/>
          </a:prstGeom>
        </p:spPr>
        <p:txBody>
          <a:bodyPr/>
          <a:lstStyle>
            <a:lvl1pPr>
              <a:defRPr sz="1000">
                <a:solidFill>
                  <a:srgbClr val="808285"/>
                </a:solidFill>
                <a:latin typeface="Verdana" panose="020B0604030504040204" pitchFamily="34" charset="0"/>
                <a:ea typeface="Verdana" panose="020B0604030504040204" pitchFamily="34" charset="0"/>
                <a:cs typeface="Verdana" panose="020B0604030504040204" pitchFamily="34" charset="0"/>
              </a:defRPr>
            </a:lvl1pPr>
          </a:lstStyle>
          <a:p>
            <a:endParaRPr lang="en-US" dirty="0"/>
          </a:p>
        </p:txBody>
      </p:sp>
      <p:sp>
        <p:nvSpPr>
          <p:cNvPr id="12" name="Slide Number Placeholder 5"/>
          <p:cNvSpPr>
            <a:spLocks noGrp="1"/>
          </p:cNvSpPr>
          <p:nvPr>
            <p:ph type="sldNum" sz="quarter" idx="4"/>
          </p:nvPr>
        </p:nvSpPr>
        <p:spPr>
          <a:xfrm>
            <a:off x="838201" y="6356352"/>
            <a:ext cx="631372" cy="365125"/>
          </a:xfrm>
          <a:prstGeom prst="rect">
            <a:avLst/>
          </a:prstGeom>
        </p:spPr>
        <p:txBody>
          <a:bodyPr/>
          <a:lstStyle>
            <a:lvl1pPr>
              <a:defRPr sz="1000">
                <a:solidFill>
                  <a:srgbClr val="808285"/>
                </a:solidFill>
                <a:latin typeface="Verdana" panose="020B0604030504040204" pitchFamily="34" charset="0"/>
                <a:ea typeface="Verdana" panose="020B0604030504040204" pitchFamily="34" charset="0"/>
                <a:cs typeface="Verdana" panose="020B0604030504040204" pitchFamily="34" charset="0"/>
              </a:defRPr>
            </a:lvl1pPr>
          </a:lstStyle>
          <a:p>
            <a:fld id="{12A259F2-8B13-49A2-9B72-26A7A66678D7}" type="slidenum">
              <a:rPr lang="en-US" smtClean="0"/>
              <a:pPr/>
              <a:t>‹#›</a:t>
            </a:fld>
            <a:endParaRPr lang="en-US" dirty="0"/>
          </a:p>
        </p:txBody>
      </p:sp>
    </p:spTree>
    <p:extLst>
      <p:ext uri="{BB962C8B-B14F-4D97-AF65-F5344CB8AC3E}">
        <p14:creationId xmlns:p14="http://schemas.microsoft.com/office/powerpoint/2010/main" val="1924218550"/>
      </p:ext>
    </p:extLst>
  </p:cSld>
  <p:clrMapOvr>
    <a:masterClrMapping/>
  </p:clrMapOvr>
  <p:transition>
    <p:fade/>
  </p:transition>
  <p:timing>
    <p:tnLst>
      <p:par>
        <p:cTn id="1" dur="indefinite" restart="never" nodeType="tmRoot"/>
      </p:par>
    </p:tnLst>
  </p:timing>
</p:sldLayout>
</file>

<file path=ppt/slideLayouts/slideLayout31.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
        <p:nvSpPr>
          <p:cNvPr id="7" name="Rectangle 6"/>
          <p:cNvSpPr/>
          <p:nvPr userDrawn="1"/>
        </p:nvSpPr>
        <p:spPr>
          <a:xfrm>
            <a:off x="1660635" y="114026"/>
            <a:ext cx="8891752" cy="851338"/>
          </a:xfrm>
          <a:prstGeom prst="rect">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8" name="Rectangle 7"/>
          <p:cNvSpPr/>
          <p:nvPr userDrawn="1"/>
        </p:nvSpPr>
        <p:spPr>
          <a:xfrm>
            <a:off x="198756" y="114026"/>
            <a:ext cx="1266497" cy="851338"/>
          </a:xfrm>
          <a:prstGeom prst="rect">
            <a:avLst/>
          </a:prstGeom>
          <a:solidFill>
            <a:srgbClr val="88AAD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9" name="Rectangle 8"/>
          <p:cNvSpPr/>
          <p:nvPr userDrawn="1"/>
        </p:nvSpPr>
        <p:spPr>
          <a:xfrm>
            <a:off x="10741576" y="105103"/>
            <a:ext cx="1266497" cy="851338"/>
          </a:xfrm>
          <a:prstGeom prst="rect">
            <a:avLst/>
          </a:prstGeom>
          <a:solidFill>
            <a:srgbClr val="88AAD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2" name="Title 1"/>
          <p:cNvSpPr>
            <a:spLocks noGrp="1"/>
          </p:cNvSpPr>
          <p:nvPr>
            <p:ph type="title"/>
          </p:nvPr>
        </p:nvSpPr>
        <p:spPr>
          <a:xfrm>
            <a:off x="1660635" y="211225"/>
            <a:ext cx="8891752" cy="656951"/>
          </a:xfrm>
          <a:prstGeom prst="rect">
            <a:avLst/>
          </a:prstGeom>
        </p:spPr>
        <p:txBody>
          <a:bodyPr>
            <a:normAutofit/>
          </a:bodyPr>
          <a:lstStyle>
            <a:lvl1pPr algn="ctr">
              <a:defRPr sz="2400" b="1">
                <a:solidFill>
                  <a:schemeClr val="bg1"/>
                </a:solidFill>
                <a:latin typeface="+mn-lt"/>
              </a:defRPr>
            </a:lvl1pPr>
          </a:lstStyle>
          <a:p>
            <a:r>
              <a:rPr lang="en-US" dirty="0"/>
              <a:t>Click to edit Master title style</a:t>
            </a:r>
          </a:p>
        </p:txBody>
      </p:sp>
      <p:sp>
        <p:nvSpPr>
          <p:cNvPr id="15" name="Slide Number Placeholder 5"/>
          <p:cNvSpPr>
            <a:spLocks noGrp="1"/>
          </p:cNvSpPr>
          <p:nvPr>
            <p:ph type="sldNum" sz="quarter" idx="12"/>
          </p:nvPr>
        </p:nvSpPr>
        <p:spPr>
          <a:xfrm>
            <a:off x="9322021" y="6422431"/>
            <a:ext cx="2743200" cy="365125"/>
          </a:xfrm>
          <a:prstGeom prst="rect">
            <a:avLst/>
          </a:prstGeom>
        </p:spPr>
        <p:txBody>
          <a:bodyPr/>
          <a:lstStyle/>
          <a:p>
            <a:fld id="{3CC23442-DA5D-4AB4-9C80-D5632E33ED1A}" type="slidenum">
              <a:rPr lang="en-US" smtClean="0"/>
              <a:t>‹#›</a:t>
            </a:fld>
            <a:endParaRPr lang="en-US" dirty="0"/>
          </a:p>
        </p:txBody>
      </p:sp>
      <p:sp>
        <p:nvSpPr>
          <p:cNvPr id="13" name="Footer Placeholder 4"/>
          <p:cNvSpPr>
            <a:spLocks noGrp="1"/>
          </p:cNvSpPr>
          <p:nvPr>
            <p:ph type="ftr" sz="quarter" idx="11"/>
          </p:nvPr>
        </p:nvSpPr>
        <p:spPr>
          <a:xfrm>
            <a:off x="4038600" y="6356354"/>
            <a:ext cx="4114800" cy="365125"/>
          </a:xfrm>
          <a:prstGeom prst="rect">
            <a:avLst/>
          </a:prstGeom>
        </p:spPr>
        <p:txBody>
          <a:bodyPr/>
          <a:lstStyle>
            <a:lvl1pPr algn="ctr">
              <a:defRPr sz="1400">
                <a:solidFill>
                  <a:schemeClr val="tx1">
                    <a:lumMod val="65000"/>
                    <a:lumOff val="35000"/>
                  </a:schemeClr>
                </a:solidFill>
              </a:defRPr>
            </a:lvl1pPr>
          </a:lstStyle>
          <a:p>
            <a:r>
              <a:rPr lang="en-US" dirty="0"/>
              <a:t>CONFIDENTIAL</a:t>
            </a:r>
          </a:p>
        </p:txBody>
      </p:sp>
    </p:spTree>
    <p:extLst>
      <p:ext uri="{BB962C8B-B14F-4D97-AF65-F5344CB8AC3E}">
        <p14:creationId xmlns:p14="http://schemas.microsoft.com/office/powerpoint/2010/main" val="4049594413"/>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838200" y="311"/>
            <a:ext cx="7772400" cy="1325563"/>
          </a:xfrm>
          <a:prstGeom prst="rect">
            <a:avLst/>
          </a:prstGeom>
        </p:spPr>
        <p:txBody>
          <a:bodyPr anchor="ctr">
            <a:normAutofit/>
          </a:bodyPr>
          <a:lstStyle>
            <a:lvl1pPr algn="l">
              <a:defRPr sz="2800">
                <a:solidFill>
                  <a:schemeClr val="bg1"/>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7" name="Date Placeholder 3"/>
          <p:cNvSpPr>
            <a:spLocks noGrp="1"/>
          </p:cNvSpPr>
          <p:nvPr>
            <p:ph type="dt" sz="half" idx="2"/>
          </p:nvPr>
        </p:nvSpPr>
        <p:spPr>
          <a:xfrm>
            <a:off x="8095042" y="6356352"/>
            <a:ext cx="1338943" cy="365125"/>
          </a:xfrm>
          <a:prstGeom prst="rect">
            <a:avLst/>
          </a:prstGeom>
        </p:spPr>
        <p:txBody>
          <a:bodyPr/>
          <a:lstStyle>
            <a:lvl1pPr>
              <a:defRPr sz="1000">
                <a:solidFill>
                  <a:srgbClr val="808285"/>
                </a:solidFill>
                <a:latin typeface="Verdana" panose="020B0604030504040204" pitchFamily="34" charset="0"/>
                <a:ea typeface="Verdana" panose="020B0604030504040204" pitchFamily="34" charset="0"/>
                <a:cs typeface="Verdana" panose="020B0604030504040204" pitchFamily="34" charset="0"/>
              </a:defRPr>
            </a:lvl1pPr>
          </a:lstStyle>
          <a:p>
            <a:endParaRPr lang="en-US" dirty="0"/>
          </a:p>
        </p:txBody>
      </p:sp>
      <p:sp>
        <p:nvSpPr>
          <p:cNvPr id="8" name="Footer Placeholder 4"/>
          <p:cNvSpPr>
            <a:spLocks noGrp="1"/>
          </p:cNvSpPr>
          <p:nvPr>
            <p:ph type="ftr" sz="quarter" idx="3"/>
          </p:nvPr>
        </p:nvSpPr>
        <p:spPr>
          <a:xfrm>
            <a:off x="1709057" y="6356352"/>
            <a:ext cx="6233584" cy="365125"/>
          </a:xfrm>
          <a:prstGeom prst="rect">
            <a:avLst/>
          </a:prstGeom>
        </p:spPr>
        <p:txBody>
          <a:bodyPr/>
          <a:lstStyle>
            <a:lvl1pPr>
              <a:defRPr sz="1000">
                <a:solidFill>
                  <a:srgbClr val="808285"/>
                </a:solidFill>
                <a:latin typeface="Verdana" panose="020B0604030504040204" pitchFamily="34" charset="0"/>
                <a:ea typeface="Verdana" panose="020B0604030504040204" pitchFamily="34" charset="0"/>
                <a:cs typeface="Verdana" panose="020B0604030504040204" pitchFamily="34" charset="0"/>
              </a:defRPr>
            </a:lvl1pPr>
          </a:lstStyle>
          <a:p>
            <a:endParaRPr lang="en-US" dirty="0"/>
          </a:p>
        </p:txBody>
      </p:sp>
      <p:sp>
        <p:nvSpPr>
          <p:cNvPr id="12" name="Slide Number Placeholder 5"/>
          <p:cNvSpPr>
            <a:spLocks noGrp="1"/>
          </p:cNvSpPr>
          <p:nvPr>
            <p:ph type="sldNum" sz="quarter" idx="4"/>
          </p:nvPr>
        </p:nvSpPr>
        <p:spPr>
          <a:xfrm>
            <a:off x="838201" y="6356352"/>
            <a:ext cx="631372" cy="365125"/>
          </a:xfrm>
          <a:prstGeom prst="rect">
            <a:avLst/>
          </a:prstGeom>
        </p:spPr>
        <p:txBody>
          <a:bodyPr/>
          <a:lstStyle>
            <a:lvl1pPr>
              <a:defRPr sz="1000">
                <a:solidFill>
                  <a:srgbClr val="808285"/>
                </a:solidFill>
                <a:latin typeface="Verdana" panose="020B0604030504040204" pitchFamily="34" charset="0"/>
                <a:ea typeface="Verdana" panose="020B0604030504040204" pitchFamily="34" charset="0"/>
                <a:cs typeface="Verdana" panose="020B0604030504040204" pitchFamily="34" charset="0"/>
              </a:defRPr>
            </a:lvl1pPr>
          </a:lstStyle>
          <a:p>
            <a:fld id="{12A259F2-8B13-49A2-9B72-26A7A66678D7}" type="slidenum">
              <a:rPr lang="en-US" smtClean="0"/>
              <a:pPr/>
              <a:t>‹#›</a:t>
            </a:fld>
            <a:endParaRPr lang="en-US" dirty="0"/>
          </a:p>
        </p:txBody>
      </p:sp>
    </p:spTree>
    <p:extLst>
      <p:ext uri="{BB962C8B-B14F-4D97-AF65-F5344CB8AC3E}">
        <p14:creationId xmlns:p14="http://schemas.microsoft.com/office/powerpoint/2010/main" val="1381827263"/>
      </p:ext>
    </p:extLst>
  </p:cSld>
  <p:clrMapOvr>
    <a:masterClrMapping/>
  </p:clrMapOvr>
  <p:transition>
    <p:fade/>
  </p:transition>
  <p:timing>
    <p:tnLst>
      <p:par>
        <p:cTn id="1" dur="indefinite" restart="never" nodeType="tmRoot"/>
      </p:par>
    </p:tnLst>
  </p:timing>
</p:sldLayout>
</file>

<file path=ppt/slideLayouts/slideLayout3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12A259F2-8B13-49A2-9B72-26A7A66678D7}" type="slidenum">
              <a:rPr lang="en-US" smtClean="0"/>
              <a:pPr/>
              <a:t>‹#›</a:t>
            </a:fld>
            <a:endParaRPr lang="en-US" dirty="0"/>
          </a:p>
        </p:txBody>
      </p:sp>
    </p:spTree>
    <p:extLst>
      <p:ext uri="{BB962C8B-B14F-4D97-AF65-F5344CB8AC3E}">
        <p14:creationId xmlns:p14="http://schemas.microsoft.com/office/powerpoint/2010/main" val="1387170453"/>
      </p:ext>
    </p:extLst>
  </p:cSld>
  <p:clrMapOvr>
    <a:masterClrMapping/>
  </p:clrMapOvr>
  <p:transition>
    <p:fade/>
  </p:transition>
  <p:timing>
    <p:tnLst>
      <p:par>
        <p:cTn id="1" dur="indefinite" restart="never" nodeType="tmRoot"/>
      </p:par>
    </p:tnLst>
  </p:timing>
</p:sldLayout>
</file>

<file path=ppt/slideLayouts/slideLayout3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12A259F2-8B13-49A2-9B72-26A7A66678D7}" type="slidenum">
              <a:rPr lang="en-US" smtClean="0"/>
              <a:pPr/>
              <a:t>‹#›</a:t>
            </a:fld>
            <a:endParaRPr lang="en-US" dirty="0"/>
          </a:p>
        </p:txBody>
      </p:sp>
    </p:spTree>
    <p:extLst>
      <p:ext uri="{BB962C8B-B14F-4D97-AF65-F5344CB8AC3E}">
        <p14:creationId xmlns:p14="http://schemas.microsoft.com/office/powerpoint/2010/main" val="3878931592"/>
      </p:ext>
    </p:extLst>
  </p:cSld>
  <p:clrMapOvr>
    <a:masterClrMapping/>
  </p:clrMapOvr>
  <p:transition>
    <p:fade/>
  </p:transition>
  <p:timing>
    <p:tnLst>
      <p:par>
        <p:cTn id="1" dur="indefinite" restart="never" nodeType="tmRoot"/>
      </p:par>
    </p:tnLst>
  </p:timing>
</p:sldLayout>
</file>

<file path=ppt/slideLayouts/slideLayout3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12A259F2-8B13-49A2-9B72-26A7A66678D7}" type="slidenum">
              <a:rPr lang="en-US" smtClean="0"/>
              <a:pPr/>
              <a:t>‹#›</a:t>
            </a:fld>
            <a:endParaRPr lang="en-US" dirty="0"/>
          </a:p>
        </p:txBody>
      </p:sp>
    </p:spTree>
    <p:extLst>
      <p:ext uri="{BB962C8B-B14F-4D97-AF65-F5344CB8AC3E}">
        <p14:creationId xmlns:p14="http://schemas.microsoft.com/office/powerpoint/2010/main" val="2116262212"/>
      </p:ext>
    </p:extLst>
  </p:cSld>
  <p:clrMapOvr>
    <a:masterClrMapping/>
  </p:clrMapOvr>
  <p:transition>
    <p:fade/>
  </p:transition>
  <p:timing>
    <p:tnLst>
      <p:par>
        <p:cTn id="1" dur="indefinite" restart="never" nodeType="tmRoot"/>
      </p:par>
    </p:tnLst>
  </p:timing>
</p:sldLayout>
</file>

<file path=ppt/slideLayouts/slideLayout3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12A259F2-8B13-49A2-9B72-26A7A66678D7}" type="slidenum">
              <a:rPr lang="en-US" smtClean="0"/>
              <a:pPr/>
              <a:t>‹#›</a:t>
            </a:fld>
            <a:endParaRPr lang="en-US" dirty="0"/>
          </a:p>
        </p:txBody>
      </p:sp>
    </p:spTree>
    <p:extLst>
      <p:ext uri="{BB962C8B-B14F-4D97-AF65-F5344CB8AC3E}">
        <p14:creationId xmlns:p14="http://schemas.microsoft.com/office/powerpoint/2010/main" val="1098999219"/>
      </p:ext>
    </p:extLst>
  </p:cSld>
  <p:clrMapOvr>
    <a:masterClrMapping/>
  </p:clrMapOvr>
  <p:transition>
    <p:fade/>
  </p:transition>
  <p:timing>
    <p:tnLst>
      <p:par>
        <p:cTn id="1" dur="indefinite" restart="never" nodeType="tmRoot"/>
      </p:par>
    </p:tnLst>
  </p:timing>
</p:sldLayout>
</file>

<file path=ppt/slideLayouts/slideLayout3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12A259F2-8B13-49A2-9B72-26A7A66678D7}" type="slidenum">
              <a:rPr lang="en-US" smtClean="0"/>
              <a:pPr/>
              <a:t>‹#›</a:t>
            </a:fld>
            <a:endParaRPr lang="en-US" dirty="0"/>
          </a:p>
        </p:txBody>
      </p:sp>
    </p:spTree>
    <p:extLst>
      <p:ext uri="{BB962C8B-B14F-4D97-AF65-F5344CB8AC3E}">
        <p14:creationId xmlns:p14="http://schemas.microsoft.com/office/powerpoint/2010/main" val="2506627500"/>
      </p:ext>
    </p:extLst>
  </p:cSld>
  <p:clrMapOvr>
    <a:masterClrMapping/>
  </p:clrMapOvr>
  <p:transition>
    <p:fade/>
  </p:transition>
  <p:timing>
    <p:tnLst>
      <p:par>
        <p:cTn id="1" dur="indefinite" restart="never" nodeType="tmRoot"/>
      </p:par>
    </p:tnLst>
  </p:timing>
</p:sldLayout>
</file>

<file path=ppt/slideLayouts/slideLayout3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12A259F2-8B13-49A2-9B72-26A7A66678D7}" type="slidenum">
              <a:rPr lang="en-US" smtClean="0"/>
              <a:pPr/>
              <a:t>‹#›</a:t>
            </a:fld>
            <a:endParaRPr lang="en-US" dirty="0"/>
          </a:p>
        </p:txBody>
      </p:sp>
    </p:spTree>
    <p:extLst>
      <p:ext uri="{BB962C8B-B14F-4D97-AF65-F5344CB8AC3E}">
        <p14:creationId xmlns:p14="http://schemas.microsoft.com/office/powerpoint/2010/main" val="2681868057"/>
      </p:ext>
    </p:extLst>
  </p:cSld>
  <p:clrMapOvr>
    <a:masterClrMapping/>
  </p:clrMapOvr>
  <p:timing>
    <p:tnLst>
      <p:par>
        <p:cTn id="1" dur="indefinite" restart="never" nodeType="tmRoot"/>
      </p:par>
    </p:tnLst>
  </p:timing>
  <p:hf hdr="0"/>
</p:sldLayout>
</file>

<file path=ppt/slideLayouts/slideLayout3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12A259F2-8B13-49A2-9B72-26A7A66678D7}" type="slidenum">
              <a:rPr lang="en-US" smtClean="0"/>
              <a:pPr/>
              <a:t>‹#›</a:t>
            </a:fld>
            <a:endParaRPr lang="en-US" dirty="0"/>
          </a:p>
        </p:txBody>
      </p:sp>
    </p:spTree>
    <p:extLst>
      <p:ext uri="{BB962C8B-B14F-4D97-AF65-F5344CB8AC3E}">
        <p14:creationId xmlns:p14="http://schemas.microsoft.com/office/powerpoint/2010/main" val="2071445791"/>
      </p:ext>
    </p:extLst>
  </p:cSld>
  <p:clrMapOvr>
    <a:masterClrMapping/>
  </p:clrMapOvr>
  <p:timing>
    <p:tnLst>
      <p:par>
        <p:cTn id="1" dur="indefinite" restart="never" nodeType="tmRoot"/>
      </p:par>
    </p:tnLst>
  </p:timing>
  <p:hf hdr="0"/>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838201" y="1825626"/>
            <a:ext cx="3788228" cy="322806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811487" y="1825626"/>
            <a:ext cx="3799115" cy="322806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8" name="Date Placeholder 3"/>
          <p:cNvSpPr>
            <a:spLocks noGrp="1"/>
          </p:cNvSpPr>
          <p:nvPr>
            <p:ph type="dt" sz="half" idx="10"/>
          </p:nvPr>
        </p:nvSpPr>
        <p:spPr>
          <a:xfrm>
            <a:off x="8095042" y="6356352"/>
            <a:ext cx="1338943" cy="365125"/>
          </a:xfrm>
          <a:prstGeom prst="rect">
            <a:avLst/>
          </a:prstGeom>
        </p:spPr>
        <p:txBody>
          <a:bodyPr/>
          <a:lstStyle>
            <a:lvl1pPr>
              <a:defRPr sz="1000">
                <a:solidFill>
                  <a:srgbClr val="808285"/>
                </a:solidFill>
                <a:latin typeface="Verdana" panose="020B0604030504040204" pitchFamily="34" charset="0"/>
                <a:ea typeface="Verdana" panose="020B0604030504040204" pitchFamily="34" charset="0"/>
                <a:cs typeface="Verdana" panose="020B0604030504040204" pitchFamily="34" charset="0"/>
              </a:defRPr>
            </a:lvl1pPr>
          </a:lstStyle>
          <a:p>
            <a:fld id="{A1BE4271-B3E4-4325-AE47-379D8D3E351B}" type="datetimeFigureOut">
              <a:rPr lang="en-US" smtClean="0"/>
              <a:t>12/14/2018</a:t>
            </a:fld>
            <a:endParaRPr lang="en-US"/>
          </a:p>
        </p:txBody>
      </p:sp>
      <p:sp>
        <p:nvSpPr>
          <p:cNvPr id="9" name="Footer Placeholder 4"/>
          <p:cNvSpPr>
            <a:spLocks noGrp="1"/>
          </p:cNvSpPr>
          <p:nvPr>
            <p:ph type="ftr" sz="quarter" idx="3"/>
          </p:nvPr>
        </p:nvSpPr>
        <p:spPr>
          <a:xfrm>
            <a:off x="1709057" y="6356352"/>
            <a:ext cx="6233584" cy="365125"/>
          </a:xfrm>
          <a:prstGeom prst="rect">
            <a:avLst/>
          </a:prstGeom>
        </p:spPr>
        <p:txBody>
          <a:bodyPr/>
          <a:lstStyle>
            <a:lvl1pPr>
              <a:defRPr sz="1000">
                <a:solidFill>
                  <a:srgbClr val="808285"/>
                </a:solidFill>
                <a:latin typeface="Verdana" panose="020B0604030504040204" pitchFamily="34" charset="0"/>
                <a:ea typeface="Verdana" panose="020B0604030504040204" pitchFamily="34" charset="0"/>
                <a:cs typeface="Verdana" panose="020B0604030504040204" pitchFamily="34" charset="0"/>
              </a:defRPr>
            </a:lvl1pPr>
          </a:lstStyle>
          <a:p>
            <a:endParaRPr lang="en-US"/>
          </a:p>
        </p:txBody>
      </p:sp>
      <p:sp>
        <p:nvSpPr>
          <p:cNvPr id="10" name="Slide Number Placeholder 5"/>
          <p:cNvSpPr>
            <a:spLocks noGrp="1"/>
          </p:cNvSpPr>
          <p:nvPr>
            <p:ph type="sldNum" sz="quarter" idx="4"/>
          </p:nvPr>
        </p:nvSpPr>
        <p:spPr>
          <a:xfrm>
            <a:off x="838201" y="6356352"/>
            <a:ext cx="631372" cy="365125"/>
          </a:xfrm>
          <a:prstGeom prst="rect">
            <a:avLst/>
          </a:prstGeom>
        </p:spPr>
        <p:txBody>
          <a:bodyPr/>
          <a:lstStyle>
            <a:lvl1pPr>
              <a:defRPr sz="1000">
                <a:solidFill>
                  <a:srgbClr val="808285"/>
                </a:solidFill>
                <a:latin typeface="Verdana" panose="020B0604030504040204" pitchFamily="34" charset="0"/>
                <a:ea typeface="Verdana" panose="020B0604030504040204" pitchFamily="34" charset="0"/>
                <a:cs typeface="Verdana" panose="020B0604030504040204" pitchFamily="34" charset="0"/>
              </a:defRPr>
            </a:lvl1pPr>
          </a:lstStyle>
          <a:p>
            <a:fld id="{380F780C-C098-45E3-9B42-EFD898B3EEA5}" type="slidenum">
              <a:rPr lang="en-US" smtClean="0"/>
              <a:t>‹#›</a:t>
            </a:fld>
            <a:endParaRPr lang="en-US"/>
          </a:p>
        </p:txBody>
      </p:sp>
    </p:spTree>
    <p:extLst>
      <p:ext uri="{BB962C8B-B14F-4D97-AF65-F5344CB8AC3E}">
        <p14:creationId xmlns:p14="http://schemas.microsoft.com/office/powerpoint/2010/main" val="457756180"/>
      </p:ext>
    </p:extLst>
  </p:cSld>
  <p:clrMapOvr>
    <a:masterClrMapping/>
  </p:clrMapOvr>
  <p:transition>
    <p:fade/>
  </p:transition>
  <p:timing>
    <p:tnLst>
      <p:par>
        <p:cTn id="1" dur="indefinite" restart="never" nodeType="tmRoot"/>
      </p:par>
    </p:tnLst>
  </p:timing>
</p:sldLayout>
</file>

<file path=ppt/slideLayouts/slideLayout4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12A259F2-8B13-49A2-9B72-26A7A66678D7}" type="slidenum">
              <a:rPr lang="en-US" smtClean="0"/>
              <a:pPr/>
              <a:t>‹#›</a:t>
            </a:fld>
            <a:endParaRPr lang="en-US" dirty="0"/>
          </a:p>
        </p:txBody>
      </p:sp>
    </p:spTree>
    <p:extLst>
      <p:ext uri="{BB962C8B-B14F-4D97-AF65-F5344CB8AC3E}">
        <p14:creationId xmlns:p14="http://schemas.microsoft.com/office/powerpoint/2010/main" val="1722384854"/>
      </p:ext>
    </p:extLst>
  </p:cSld>
  <p:clrMapOvr>
    <a:masterClrMapping/>
  </p:clrMapOvr>
  <p:transition>
    <p:fade/>
  </p:transition>
  <p:timing>
    <p:tnLst>
      <p:par>
        <p:cTn id="1" dur="indefinite" restart="never" nodeType="tmRoot"/>
      </p:par>
    </p:tnLst>
  </p:timing>
</p:sldLayout>
</file>

<file path=ppt/slideLayouts/slideLayout4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12A259F2-8B13-49A2-9B72-26A7A66678D7}" type="slidenum">
              <a:rPr lang="en-US" smtClean="0"/>
              <a:pPr/>
              <a:t>‹#›</a:t>
            </a:fld>
            <a:endParaRPr lang="en-US" dirty="0"/>
          </a:p>
        </p:txBody>
      </p:sp>
    </p:spTree>
    <p:extLst>
      <p:ext uri="{BB962C8B-B14F-4D97-AF65-F5344CB8AC3E}">
        <p14:creationId xmlns:p14="http://schemas.microsoft.com/office/powerpoint/2010/main" val="1159897502"/>
      </p:ext>
    </p:extLst>
  </p:cSld>
  <p:clrMapOvr>
    <a:masterClrMapping/>
  </p:clrMapOvr>
  <p:transition>
    <p:fade/>
  </p:transition>
  <p:timing>
    <p:tnLst>
      <p:par>
        <p:cTn id="1" dur="indefinite" restart="never" nodeType="tmRoot"/>
      </p:par>
    </p:tnLst>
  </p:timing>
</p:sldLayout>
</file>

<file path=ppt/slideLayouts/slideLayout4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12A259F2-8B13-49A2-9B72-26A7A66678D7}" type="slidenum">
              <a:rPr lang="en-US" smtClean="0"/>
              <a:pPr/>
              <a:t>‹#›</a:t>
            </a:fld>
            <a:endParaRPr lang="en-US" dirty="0"/>
          </a:p>
        </p:txBody>
      </p:sp>
    </p:spTree>
    <p:extLst>
      <p:ext uri="{BB962C8B-B14F-4D97-AF65-F5344CB8AC3E}">
        <p14:creationId xmlns:p14="http://schemas.microsoft.com/office/powerpoint/2010/main" val="3405176404"/>
      </p:ext>
    </p:extLst>
  </p:cSld>
  <p:clrMapOvr>
    <a:masterClrMapping/>
  </p:clrMapOvr>
  <p:timing>
    <p:tnLst>
      <p:par>
        <p:cTn id="1" dur="indefinite" restart="never" nodeType="tmRoot"/>
      </p:par>
    </p:tnLst>
  </p:timing>
  <p:hf hdr="0"/>
</p:sldLayout>
</file>

<file path=ppt/slideLayouts/slideLayout4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12A259F2-8B13-49A2-9B72-26A7A66678D7}" type="slidenum">
              <a:rPr lang="en-US" smtClean="0"/>
              <a:pPr/>
              <a:t>‹#›</a:t>
            </a:fld>
            <a:endParaRPr lang="en-US" dirty="0"/>
          </a:p>
        </p:txBody>
      </p:sp>
    </p:spTree>
    <p:extLst>
      <p:ext uri="{BB962C8B-B14F-4D97-AF65-F5344CB8AC3E}">
        <p14:creationId xmlns:p14="http://schemas.microsoft.com/office/powerpoint/2010/main" val="455584063"/>
      </p:ext>
    </p:extLst>
  </p:cSld>
  <p:clrMapOvr>
    <a:masterClrMapping/>
  </p:clrMapOvr>
  <p:timing>
    <p:tnLst>
      <p:par>
        <p:cTn id="1" dur="indefinite" restart="never" nodeType="tmRoot"/>
      </p:par>
    </p:tnLst>
  </p:timing>
  <p:hf hdr="0"/>
</p:sldLayout>
</file>

<file path=ppt/slideLayouts/slideLayout44.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7" name="Rectangle 6"/>
          <p:cNvSpPr/>
          <p:nvPr userDrawn="1"/>
        </p:nvSpPr>
        <p:spPr>
          <a:xfrm>
            <a:off x="1660635" y="114026"/>
            <a:ext cx="8891752" cy="851338"/>
          </a:xfrm>
          <a:prstGeom prst="rect">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8" name="Rectangle 7"/>
          <p:cNvSpPr/>
          <p:nvPr userDrawn="1"/>
        </p:nvSpPr>
        <p:spPr>
          <a:xfrm>
            <a:off x="198756" y="114026"/>
            <a:ext cx="1266497" cy="851338"/>
          </a:xfrm>
          <a:prstGeom prst="rect">
            <a:avLst/>
          </a:prstGeom>
          <a:solidFill>
            <a:srgbClr val="88AAD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9" name="Rectangle 8"/>
          <p:cNvSpPr/>
          <p:nvPr userDrawn="1"/>
        </p:nvSpPr>
        <p:spPr>
          <a:xfrm>
            <a:off x="10741576" y="105103"/>
            <a:ext cx="1266497" cy="851338"/>
          </a:xfrm>
          <a:prstGeom prst="rect">
            <a:avLst/>
          </a:prstGeom>
          <a:solidFill>
            <a:srgbClr val="88AAD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2" name="Title 1"/>
          <p:cNvSpPr>
            <a:spLocks noGrp="1"/>
          </p:cNvSpPr>
          <p:nvPr>
            <p:ph type="title"/>
          </p:nvPr>
        </p:nvSpPr>
        <p:spPr>
          <a:xfrm>
            <a:off x="1660635" y="211225"/>
            <a:ext cx="8891752" cy="656951"/>
          </a:xfrm>
        </p:spPr>
        <p:txBody>
          <a:bodyPr>
            <a:normAutofit/>
          </a:bodyPr>
          <a:lstStyle>
            <a:lvl1pPr algn="ctr">
              <a:defRPr sz="2400" b="1">
                <a:solidFill>
                  <a:schemeClr val="bg1"/>
                </a:solidFill>
                <a:latin typeface="+mn-lt"/>
              </a:defRPr>
            </a:lvl1pPr>
          </a:lstStyle>
          <a:p>
            <a:r>
              <a:rPr lang="en-US" dirty="0"/>
              <a:t>Click to edit Master title style</a:t>
            </a:r>
          </a:p>
        </p:txBody>
      </p:sp>
      <p:sp>
        <p:nvSpPr>
          <p:cNvPr id="15" name="Slide Number Placeholder 5"/>
          <p:cNvSpPr>
            <a:spLocks noGrp="1"/>
          </p:cNvSpPr>
          <p:nvPr>
            <p:ph type="sldNum" sz="quarter" idx="12"/>
          </p:nvPr>
        </p:nvSpPr>
        <p:spPr>
          <a:xfrm>
            <a:off x="9322021" y="6422431"/>
            <a:ext cx="2743200" cy="365125"/>
          </a:xfrm>
        </p:spPr>
        <p:txBody>
          <a:bodyPr/>
          <a:lstStyle/>
          <a:p>
            <a:fld id="{3CC23442-DA5D-4AB4-9C80-D5632E33ED1A}" type="slidenum">
              <a:rPr lang="en-US" smtClean="0"/>
              <a:t>‹#›</a:t>
            </a:fld>
            <a:endParaRPr lang="en-US" dirty="0"/>
          </a:p>
        </p:txBody>
      </p:sp>
      <p:sp>
        <p:nvSpPr>
          <p:cNvPr id="13" name="Footer Placeholder 4"/>
          <p:cNvSpPr>
            <a:spLocks noGrp="1"/>
          </p:cNvSpPr>
          <p:nvPr>
            <p:ph type="ftr" sz="quarter" idx="11"/>
          </p:nvPr>
        </p:nvSpPr>
        <p:spPr>
          <a:xfrm>
            <a:off x="4038600" y="6356354"/>
            <a:ext cx="4114800" cy="365125"/>
          </a:xfrm>
          <a:prstGeom prst="rect">
            <a:avLst/>
          </a:prstGeom>
        </p:spPr>
        <p:txBody>
          <a:bodyPr/>
          <a:lstStyle>
            <a:lvl1pPr algn="ctr">
              <a:defRPr sz="1400">
                <a:solidFill>
                  <a:schemeClr val="tx1">
                    <a:lumMod val="65000"/>
                    <a:lumOff val="35000"/>
                  </a:schemeClr>
                </a:solidFill>
              </a:defRPr>
            </a:lvl1pPr>
          </a:lstStyle>
          <a:p>
            <a:r>
              <a:rPr lang="en-US" dirty="0"/>
              <a:t>CONFIDENTIAL</a:t>
            </a:r>
          </a:p>
        </p:txBody>
      </p:sp>
    </p:spTree>
    <p:extLst>
      <p:ext uri="{BB962C8B-B14F-4D97-AF65-F5344CB8AC3E}">
        <p14:creationId xmlns:p14="http://schemas.microsoft.com/office/powerpoint/2010/main" val="1156855444"/>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A1BE4271-B3E4-4325-AE47-379D8D3E351B}" type="datetimeFigureOut">
              <a:rPr lang="en-US" smtClean="0"/>
              <a:t>12/14/2018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80F780C-C098-45E3-9B42-EFD898B3EEA5}" type="slidenum">
              <a:rPr lang="en-US" smtClean="0"/>
              <a:t>‹#›</a:t>
            </a:fld>
            <a:endParaRPr lang="en-US"/>
          </a:p>
        </p:txBody>
      </p:sp>
    </p:spTree>
    <p:extLst>
      <p:ext uri="{BB962C8B-B14F-4D97-AF65-F5344CB8AC3E}">
        <p14:creationId xmlns:p14="http://schemas.microsoft.com/office/powerpoint/2010/main" val="865576932"/>
      </p:ext>
    </p:extLst>
  </p:cSld>
  <p:clrMapOvr>
    <a:masterClrMapping/>
  </p:clrMapOvr>
  <p:timing>
    <p:tnLst>
      <p:par>
        <p:cTn id="1" dur="indefinite" restart="never" nodeType="tmRoot"/>
      </p:par>
    </p:tnLst>
  </p:timing>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A1BE4271-B3E4-4325-AE47-379D8D3E351B}" type="datetimeFigureOut">
              <a:rPr lang="en-US" smtClean="0"/>
              <a:t>12/14/2018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80F780C-C098-45E3-9B42-EFD898B3EEA5}" type="slidenum">
              <a:rPr lang="en-US" smtClean="0"/>
              <a:t>‹#›</a:t>
            </a:fld>
            <a:endParaRPr lang="en-US"/>
          </a:p>
        </p:txBody>
      </p:sp>
    </p:spTree>
    <p:extLst>
      <p:ext uri="{BB962C8B-B14F-4D97-AF65-F5344CB8AC3E}">
        <p14:creationId xmlns:p14="http://schemas.microsoft.com/office/powerpoint/2010/main" val="1232177282"/>
      </p:ext>
    </p:extLst>
  </p:cSld>
  <p:clrMapOvr>
    <a:masterClrMapping/>
  </p:clrMapOvr>
  <p:transition>
    <p:fade/>
  </p:transition>
  <p:timing>
    <p:tnLst>
      <p:par>
        <p:cTn id="1" dur="indefinite" restart="never" nodeType="tmRoot"/>
      </p:par>
    </p:tnLst>
  </p:timing>
</p:sldLayout>
</file>

<file path=ppt/slideLayouts/slideLayout4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A1BE4271-B3E4-4325-AE47-379D8D3E351B}" type="datetimeFigureOut">
              <a:rPr lang="en-US" smtClean="0"/>
              <a:t>12/14/2018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80F780C-C098-45E3-9B42-EFD898B3EEA5}" type="slidenum">
              <a:rPr lang="en-US" smtClean="0"/>
              <a:t>‹#›</a:t>
            </a:fld>
            <a:endParaRPr lang="en-US"/>
          </a:p>
        </p:txBody>
      </p:sp>
    </p:spTree>
    <p:extLst>
      <p:ext uri="{BB962C8B-B14F-4D97-AF65-F5344CB8AC3E}">
        <p14:creationId xmlns:p14="http://schemas.microsoft.com/office/powerpoint/2010/main" val="3629366223"/>
      </p:ext>
    </p:extLst>
  </p:cSld>
  <p:clrMapOvr>
    <a:masterClrMapping/>
  </p:clrMapOvr>
  <p:transition>
    <p:fade/>
  </p:transition>
  <p:timing>
    <p:tnLst>
      <p:par>
        <p:cTn id="1" dur="indefinite" restart="never" nodeType="tmRoot"/>
      </p:par>
    </p:tnLst>
  </p:timing>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A1BE4271-B3E4-4325-AE47-379D8D3E351B}" type="datetimeFigureOut">
              <a:rPr lang="en-US" smtClean="0"/>
              <a:t>12/14/2018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80F780C-C098-45E3-9B42-EFD898B3EEA5}" type="slidenum">
              <a:rPr lang="en-US" smtClean="0"/>
              <a:t>‹#›</a:t>
            </a:fld>
            <a:endParaRPr lang="en-US"/>
          </a:p>
        </p:txBody>
      </p:sp>
    </p:spTree>
    <p:extLst>
      <p:ext uri="{BB962C8B-B14F-4D97-AF65-F5344CB8AC3E}">
        <p14:creationId xmlns:p14="http://schemas.microsoft.com/office/powerpoint/2010/main" val="3098895233"/>
      </p:ext>
    </p:extLst>
  </p:cSld>
  <p:clrMapOvr>
    <a:masterClrMapping/>
  </p:clrMapOvr>
  <p:transition>
    <p:fade/>
  </p:transition>
  <p:timing>
    <p:tnLst>
      <p:par>
        <p:cTn id="1" dur="indefinite" restart="never" nodeType="tmRoot"/>
      </p:par>
    </p:tnLst>
  </p:timing>
</p:sldLayout>
</file>

<file path=ppt/slideLayouts/slideLayout4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A1BE4271-B3E4-4325-AE47-379D8D3E351B}" type="datetimeFigureOut">
              <a:rPr lang="en-US" smtClean="0"/>
              <a:t>12/14/2018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80F780C-C098-45E3-9B42-EFD898B3EEA5}" type="slidenum">
              <a:rPr lang="en-US" smtClean="0"/>
              <a:t>‹#›</a:t>
            </a:fld>
            <a:endParaRPr lang="en-US"/>
          </a:p>
        </p:txBody>
      </p:sp>
    </p:spTree>
    <p:extLst>
      <p:ext uri="{BB962C8B-B14F-4D97-AF65-F5344CB8AC3E}">
        <p14:creationId xmlns:p14="http://schemas.microsoft.com/office/powerpoint/2010/main" val="1309939905"/>
      </p:ext>
    </p:extLst>
  </p:cSld>
  <p:clrMapOvr>
    <a:masterClrMapping/>
  </p:clrMapOvr>
  <p:transition>
    <p:fade/>
  </p:transition>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9" y="365127"/>
            <a:ext cx="7770812" cy="1325563"/>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839790" y="1681163"/>
            <a:ext cx="3856324" cy="823912"/>
          </a:xfrm>
        </p:spPr>
        <p:txBody>
          <a:bodyPr anchor="b">
            <a:normAutofit/>
          </a:bodyPr>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90" y="2505076"/>
            <a:ext cx="3856324" cy="256494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735287" y="1681163"/>
            <a:ext cx="3875316" cy="823912"/>
          </a:xfrm>
        </p:spPr>
        <p:txBody>
          <a:bodyPr anchor="b">
            <a:normAutofit/>
          </a:bodyPr>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735287" y="2505076"/>
            <a:ext cx="3875316" cy="256494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0" name="Date Placeholder 3"/>
          <p:cNvSpPr>
            <a:spLocks noGrp="1"/>
          </p:cNvSpPr>
          <p:nvPr>
            <p:ph type="dt" sz="half" idx="10"/>
          </p:nvPr>
        </p:nvSpPr>
        <p:spPr>
          <a:xfrm>
            <a:off x="8095042" y="6356352"/>
            <a:ext cx="1338943" cy="365125"/>
          </a:xfrm>
          <a:prstGeom prst="rect">
            <a:avLst/>
          </a:prstGeom>
        </p:spPr>
        <p:txBody>
          <a:bodyPr/>
          <a:lstStyle>
            <a:lvl1pPr>
              <a:defRPr sz="1000">
                <a:solidFill>
                  <a:srgbClr val="808285"/>
                </a:solidFill>
                <a:latin typeface="Verdana" panose="020B0604030504040204" pitchFamily="34" charset="0"/>
                <a:ea typeface="Verdana" panose="020B0604030504040204" pitchFamily="34" charset="0"/>
                <a:cs typeface="Verdana" panose="020B0604030504040204" pitchFamily="34" charset="0"/>
              </a:defRPr>
            </a:lvl1pPr>
          </a:lstStyle>
          <a:p>
            <a:fld id="{A1BE4271-B3E4-4325-AE47-379D8D3E351B}" type="datetimeFigureOut">
              <a:rPr lang="en-US" smtClean="0"/>
              <a:t>12/14/2018</a:t>
            </a:fld>
            <a:endParaRPr lang="en-US"/>
          </a:p>
        </p:txBody>
      </p:sp>
      <p:sp>
        <p:nvSpPr>
          <p:cNvPr id="11" name="Footer Placeholder 4"/>
          <p:cNvSpPr>
            <a:spLocks noGrp="1"/>
          </p:cNvSpPr>
          <p:nvPr>
            <p:ph type="ftr" sz="quarter" idx="11"/>
          </p:nvPr>
        </p:nvSpPr>
        <p:spPr>
          <a:xfrm>
            <a:off x="1709057" y="6356352"/>
            <a:ext cx="6233584" cy="365125"/>
          </a:xfrm>
          <a:prstGeom prst="rect">
            <a:avLst/>
          </a:prstGeom>
        </p:spPr>
        <p:txBody>
          <a:bodyPr/>
          <a:lstStyle>
            <a:lvl1pPr>
              <a:defRPr sz="1000">
                <a:solidFill>
                  <a:srgbClr val="808285"/>
                </a:solidFill>
                <a:latin typeface="Verdana" panose="020B0604030504040204" pitchFamily="34" charset="0"/>
                <a:ea typeface="Verdana" panose="020B0604030504040204" pitchFamily="34" charset="0"/>
                <a:cs typeface="Verdana" panose="020B0604030504040204" pitchFamily="34" charset="0"/>
              </a:defRPr>
            </a:lvl1pPr>
          </a:lstStyle>
          <a:p>
            <a:endParaRPr lang="en-US"/>
          </a:p>
        </p:txBody>
      </p:sp>
      <p:sp>
        <p:nvSpPr>
          <p:cNvPr id="12" name="Slide Number Placeholder 5"/>
          <p:cNvSpPr>
            <a:spLocks noGrp="1"/>
          </p:cNvSpPr>
          <p:nvPr>
            <p:ph type="sldNum" sz="quarter" idx="12"/>
          </p:nvPr>
        </p:nvSpPr>
        <p:spPr>
          <a:xfrm>
            <a:off x="838201" y="6356352"/>
            <a:ext cx="631372" cy="365125"/>
          </a:xfrm>
          <a:prstGeom prst="rect">
            <a:avLst/>
          </a:prstGeom>
        </p:spPr>
        <p:txBody>
          <a:bodyPr/>
          <a:lstStyle>
            <a:lvl1pPr>
              <a:defRPr sz="1000">
                <a:solidFill>
                  <a:srgbClr val="808285"/>
                </a:solidFill>
                <a:latin typeface="Verdana" panose="020B0604030504040204" pitchFamily="34" charset="0"/>
                <a:ea typeface="Verdana" panose="020B0604030504040204" pitchFamily="34" charset="0"/>
                <a:cs typeface="Verdana" panose="020B0604030504040204" pitchFamily="34" charset="0"/>
              </a:defRPr>
            </a:lvl1pPr>
          </a:lstStyle>
          <a:p>
            <a:fld id="{380F780C-C098-45E3-9B42-EFD898B3EEA5}" type="slidenum">
              <a:rPr lang="en-US" smtClean="0"/>
              <a:t>‹#›</a:t>
            </a:fld>
            <a:endParaRPr lang="en-US"/>
          </a:p>
        </p:txBody>
      </p:sp>
    </p:spTree>
    <p:extLst>
      <p:ext uri="{BB962C8B-B14F-4D97-AF65-F5344CB8AC3E}">
        <p14:creationId xmlns:p14="http://schemas.microsoft.com/office/powerpoint/2010/main" val="75870083"/>
      </p:ext>
    </p:extLst>
  </p:cSld>
  <p:clrMapOvr>
    <a:masterClrMapping/>
  </p:clrMapOvr>
  <p:transition>
    <p:fade/>
  </p:transition>
  <p:timing>
    <p:tnLst>
      <p:par>
        <p:cTn id="1" dur="indefinite" restart="never" nodeType="tmRoot"/>
      </p:par>
    </p:tnLst>
  </p:timing>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A1BE4271-B3E4-4325-AE47-379D8D3E351B}" type="datetimeFigureOut">
              <a:rPr lang="en-US" smtClean="0"/>
              <a:t>12/14/2018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80F780C-C098-45E3-9B42-EFD898B3EEA5}" type="slidenum">
              <a:rPr lang="en-US" smtClean="0"/>
              <a:t>‹#›</a:t>
            </a:fld>
            <a:endParaRPr lang="en-US"/>
          </a:p>
        </p:txBody>
      </p:sp>
    </p:spTree>
    <p:extLst>
      <p:ext uri="{BB962C8B-B14F-4D97-AF65-F5344CB8AC3E}">
        <p14:creationId xmlns:p14="http://schemas.microsoft.com/office/powerpoint/2010/main" val="4193443753"/>
      </p:ext>
    </p:extLst>
  </p:cSld>
  <p:clrMapOvr>
    <a:masterClrMapping/>
  </p:clrMapOvr>
  <p:transition>
    <p:fade/>
  </p:transition>
  <p:timing>
    <p:tnLst>
      <p:par>
        <p:cTn id="1" dur="indefinite" restart="never" nodeType="tmRoot"/>
      </p:par>
    </p:tnLst>
  </p:timing>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1BE4271-B3E4-4325-AE47-379D8D3E351B}" type="datetimeFigureOut">
              <a:rPr lang="en-US" smtClean="0"/>
              <a:t>12/14/2018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80F780C-C098-45E3-9B42-EFD898B3EEA5}" type="slidenum">
              <a:rPr lang="en-US" smtClean="0"/>
              <a:t>‹#›</a:t>
            </a:fld>
            <a:endParaRPr lang="en-US"/>
          </a:p>
        </p:txBody>
      </p:sp>
    </p:spTree>
    <p:extLst>
      <p:ext uri="{BB962C8B-B14F-4D97-AF65-F5344CB8AC3E}">
        <p14:creationId xmlns:p14="http://schemas.microsoft.com/office/powerpoint/2010/main" val="708680131"/>
      </p:ext>
    </p:extLst>
  </p:cSld>
  <p:clrMapOvr>
    <a:masterClrMapping/>
  </p:clrMapOvr>
  <p:transition>
    <p:fade/>
  </p:transition>
  <p:timing>
    <p:tnLst>
      <p:par>
        <p:cTn id="1" dur="indefinite" restart="never" nodeType="tmRoot"/>
      </p:par>
    </p:tnLst>
  </p:timing>
</p:sldLayout>
</file>

<file path=ppt/slideLayouts/slideLayout5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1BE4271-B3E4-4325-AE47-379D8D3E351B}" type="datetimeFigureOut">
              <a:rPr lang="en-US" smtClean="0"/>
              <a:t>12/14/2018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80F780C-C098-45E3-9B42-EFD898B3EEA5}" type="slidenum">
              <a:rPr lang="en-US" smtClean="0"/>
              <a:t>‹#›</a:t>
            </a:fld>
            <a:endParaRPr lang="en-US"/>
          </a:p>
        </p:txBody>
      </p:sp>
    </p:spTree>
    <p:extLst>
      <p:ext uri="{BB962C8B-B14F-4D97-AF65-F5344CB8AC3E}">
        <p14:creationId xmlns:p14="http://schemas.microsoft.com/office/powerpoint/2010/main" val="3454695277"/>
      </p:ext>
    </p:extLst>
  </p:cSld>
  <p:clrMapOvr>
    <a:masterClrMapping/>
  </p:clrMapOvr>
  <p:transition>
    <p:fade/>
  </p:transition>
  <p:timing>
    <p:tnLst>
      <p:par>
        <p:cTn id="1" dur="indefinite" restart="never" nodeType="tmRoot"/>
      </p:par>
    </p:tnLst>
  </p:timing>
</p:sldLayout>
</file>

<file path=ppt/slideLayouts/slideLayout5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1BE4271-B3E4-4325-AE47-379D8D3E351B}" type="datetimeFigureOut">
              <a:rPr lang="en-US" smtClean="0"/>
              <a:t>12/14/2018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80F780C-C098-45E3-9B42-EFD898B3EEA5}" type="slidenum">
              <a:rPr lang="en-US" smtClean="0"/>
              <a:t>‹#›</a:t>
            </a:fld>
            <a:endParaRPr lang="en-US"/>
          </a:p>
        </p:txBody>
      </p:sp>
    </p:spTree>
    <p:extLst>
      <p:ext uri="{BB962C8B-B14F-4D97-AF65-F5344CB8AC3E}">
        <p14:creationId xmlns:p14="http://schemas.microsoft.com/office/powerpoint/2010/main" val="921226146"/>
      </p:ext>
    </p:extLst>
  </p:cSld>
  <p:clrMapOvr>
    <a:masterClrMapping/>
  </p:clrMapOvr>
  <p:transition>
    <p:fade/>
  </p:transition>
  <p:timing>
    <p:tnLst>
      <p:par>
        <p:cTn id="1" dur="indefinite" restart="never" nodeType="tmRoot"/>
      </p:par>
    </p:tnLst>
  </p:timing>
</p:sldLayout>
</file>

<file path=ppt/slideLayouts/slideLayout5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A1BE4271-B3E4-4325-AE47-379D8D3E351B}" type="datetimeFigureOut">
              <a:rPr lang="en-US" smtClean="0"/>
              <a:t>12/14/2018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80F780C-C098-45E3-9B42-EFD898B3EEA5}" type="slidenum">
              <a:rPr lang="en-US" smtClean="0"/>
              <a:t>‹#›</a:t>
            </a:fld>
            <a:endParaRPr lang="en-US"/>
          </a:p>
        </p:txBody>
      </p:sp>
    </p:spTree>
    <p:extLst>
      <p:ext uri="{BB962C8B-B14F-4D97-AF65-F5344CB8AC3E}">
        <p14:creationId xmlns:p14="http://schemas.microsoft.com/office/powerpoint/2010/main" val="278191404"/>
      </p:ext>
    </p:extLst>
  </p:cSld>
  <p:clrMapOvr>
    <a:masterClrMapping/>
  </p:clrMapOvr>
  <p:timing>
    <p:tnLst>
      <p:par>
        <p:cTn id="1" dur="indefinite" restart="never" nodeType="tmRoot"/>
      </p:par>
    </p:tnLst>
  </p:timing>
</p:sldLayout>
</file>

<file path=ppt/slideLayouts/slideLayout5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A1BE4271-B3E4-4325-AE47-379D8D3E351B}" type="datetimeFigureOut">
              <a:rPr lang="en-US" smtClean="0"/>
              <a:t>12/14/2018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80F780C-C098-45E3-9B42-EFD898B3EEA5}" type="slidenum">
              <a:rPr lang="en-US" smtClean="0"/>
              <a:t>‹#›</a:t>
            </a:fld>
            <a:endParaRPr lang="en-US"/>
          </a:p>
        </p:txBody>
      </p:sp>
    </p:spTree>
    <p:extLst>
      <p:ext uri="{BB962C8B-B14F-4D97-AF65-F5344CB8AC3E}">
        <p14:creationId xmlns:p14="http://schemas.microsoft.com/office/powerpoint/2010/main" val="1293839692"/>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6" name="Date Placeholder 3"/>
          <p:cNvSpPr>
            <a:spLocks noGrp="1"/>
          </p:cNvSpPr>
          <p:nvPr>
            <p:ph type="dt" sz="half" idx="2"/>
          </p:nvPr>
        </p:nvSpPr>
        <p:spPr>
          <a:xfrm>
            <a:off x="8095042" y="6356352"/>
            <a:ext cx="1338943" cy="365125"/>
          </a:xfrm>
          <a:prstGeom prst="rect">
            <a:avLst/>
          </a:prstGeom>
        </p:spPr>
        <p:txBody>
          <a:bodyPr/>
          <a:lstStyle>
            <a:lvl1pPr>
              <a:defRPr sz="1000">
                <a:solidFill>
                  <a:srgbClr val="808285"/>
                </a:solidFill>
                <a:latin typeface="Verdana" panose="020B0604030504040204" pitchFamily="34" charset="0"/>
                <a:ea typeface="Verdana" panose="020B0604030504040204" pitchFamily="34" charset="0"/>
                <a:cs typeface="Verdana" panose="020B0604030504040204" pitchFamily="34" charset="0"/>
              </a:defRPr>
            </a:lvl1pPr>
          </a:lstStyle>
          <a:p>
            <a:fld id="{A1BE4271-B3E4-4325-AE47-379D8D3E351B}" type="datetimeFigureOut">
              <a:rPr lang="en-US" smtClean="0"/>
              <a:t>12/14/2018</a:t>
            </a:fld>
            <a:endParaRPr lang="en-US"/>
          </a:p>
        </p:txBody>
      </p:sp>
      <p:sp>
        <p:nvSpPr>
          <p:cNvPr id="7" name="Footer Placeholder 4"/>
          <p:cNvSpPr>
            <a:spLocks noGrp="1"/>
          </p:cNvSpPr>
          <p:nvPr>
            <p:ph type="ftr" sz="quarter" idx="3"/>
          </p:nvPr>
        </p:nvSpPr>
        <p:spPr>
          <a:xfrm>
            <a:off x="1709057" y="6356352"/>
            <a:ext cx="6233584" cy="365125"/>
          </a:xfrm>
          <a:prstGeom prst="rect">
            <a:avLst/>
          </a:prstGeom>
        </p:spPr>
        <p:txBody>
          <a:bodyPr/>
          <a:lstStyle>
            <a:lvl1pPr>
              <a:defRPr sz="1000">
                <a:solidFill>
                  <a:srgbClr val="808285"/>
                </a:solidFill>
                <a:latin typeface="Verdana" panose="020B0604030504040204" pitchFamily="34" charset="0"/>
                <a:ea typeface="Verdana" panose="020B0604030504040204" pitchFamily="34" charset="0"/>
                <a:cs typeface="Verdana" panose="020B0604030504040204" pitchFamily="34" charset="0"/>
              </a:defRPr>
            </a:lvl1pPr>
          </a:lstStyle>
          <a:p>
            <a:endParaRPr lang="en-US"/>
          </a:p>
        </p:txBody>
      </p:sp>
      <p:sp>
        <p:nvSpPr>
          <p:cNvPr id="11" name="Slide Number Placeholder 5"/>
          <p:cNvSpPr>
            <a:spLocks noGrp="1"/>
          </p:cNvSpPr>
          <p:nvPr>
            <p:ph type="sldNum" sz="quarter" idx="4"/>
          </p:nvPr>
        </p:nvSpPr>
        <p:spPr>
          <a:xfrm>
            <a:off x="838201" y="6356352"/>
            <a:ext cx="631372" cy="365125"/>
          </a:xfrm>
          <a:prstGeom prst="rect">
            <a:avLst/>
          </a:prstGeom>
        </p:spPr>
        <p:txBody>
          <a:bodyPr/>
          <a:lstStyle>
            <a:lvl1pPr>
              <a:defRPr sz="1000">
                <a:solidFill>
                  <a:srgbClr val="808285"/>
                </a:solidFill>
                <a:latin typeface="Verdana" panose="020B0604030504040204" pitchFamily="34" charset="0"/>
                <a:ea typeface="Verdana" panose="020B0604030504040204" pitchFamily="34" charset="0"/>
                <a:cs typeface="Verdana" panose="020B0604030504040204" pitchFamily="34" charset="0"/>
              </a:defRPr>
            </a:lvl1pPr>
          </a:lstStyle>
          <a:p>
            <a:fld id="{380F780C-C098-45E3-9B42-EFD898B3EEA5}" type="slidenum">
              <a:rPr lang="en-US" smtClean="0"/>
              <a:t>‹#›</a:t>
            </a:fld>
            <a:endParaRPr lang="en-US"/>
          </a:p>
        </p:txBody>
      </p:sp>
    </p:spTree>
    <p:extLst>
      <p:ext uri="{BB962C8B-B14F-4D97-AF65-F5344CB8AC3E}">
        <p14:creationId xmlns:p14="http://schemas.microsoft.com/office/powerpoint/2010/main" val="2662395627"/>
      </p:ext>
    </p:extLst>
  </p:cSld>
  <p:clrMapOvr>
    <a:masterClrMapping/>
  </p:clrMapOvr>
  <p:transition>
    <p:fade/>
  </p:transition>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Date Placeholder 3"/>
          <p:cNvSpPr>
            <a:spLocks noGrp="1"/>
          </p:cNvSpPr>
          <p:nvPr>
            <p:ph type="dt" sz="half" idx="2"/>
          </p:nvPr>
        </p:nvSpPr>
        <p:spPr>
          <a:xfrm>
            <a:off x="8095042" y="6356352"/>
            <a:ext cx="1338943" cy="365125"/>
          </a:xfrm>
          <a:prstGeom prst="rect">
            <a:avLst/>
          </a:prstGeom>
        </p:spPr>
        <p:txBody>
          <a:bodyPr/>
          <a:lstStyle>
            <a:lvl1pPr>
              <a:defRPr sz="1000">
                <a:solidFill>
                  <a:srgbClr val="808285"/>
                </a:solidFill>
                <a:latin typeface="Verdana" panose="020B0604030504040204" pitchFamily="34" charset="0"/>
                <a:ea typeface="Verdana" panose="020B0604030504040204" pitchFamily="34" charset="0"/>
                <a:cs typeface="Verdana" panose="020B0604030504040204" pitchFamily="34" charset="0"/>
              </a:defRPr>
            </a:lvl1pPr>
          </a:lstStyle>
          <a:p>
            <a:fld id="{A1BE4271-B3E4-4325-AE47-379D8D3E351B}" type="datetimeFigureOut">
              <a:rPr lang="en-US" smtClean="0"/>
              <a:t>12/14/2018</a:t>
            </a:fld>
            <a:endParaRPr lang="en-US"/>
          </a:p>
        </p:txBody>
      </p:sp>
      <p:sp>
        <p:nvSpPr>
          <p:cNvPr id="6" name="Footer Placeholder 4"/>
          <p:cNvSpPr>
            <a:spLocks noGrp="1"/>
          </p:cNvSpPr>
          <p:nvPr>
            <p:ph type="ftr" sz="quarter" idx="3"/>
          </p:nvPr>
        </p:nvSpPr>
        <p:spPr>
          <a:xfrm>
            <a:off x="1709057" y="6356352"/>
            <a:ext cx="6233584" cy="365125"/>
          </a:xfrm>
          <a:prstGeom prst="rect">
            <a:avLst/>
          </a:prstGeom>
        </p:spPr>
        <p:txBody>
          <a:bodyPr/>
          <a:lstStyle>
            <a:lvl1pPr>
              <a:defRPr sz="1000">
                <a:solidFill>
                  <a:srgbClr val="808285"/>
                </a:solidFill>
                <a:latin typeface="Verdana" panose="020B0604030504040204" pitchFamily="34" charset="0"/>
                <a:ea typeface="Verdana" panose="020B0604030504040204" pitchFamily="34" charset="0"/>
                <a:cs typeface="Verdana" panose="020B0604030504040204" pitchFamily="34" charset="0"/>
              </a:defRPr>
            </a:lvl1pPr>
          </a:lstStyle>
          <a:p>
            <a:endParaRPr lang="en-US"/>
          </a:p>
        </p:txBody>
      </p:sp>
      <p:sp>
        <p:nvSpPr>
          <p:cNvPr id="10" name="Slide Number Placeholder 5"/>
          <p:cNvSpPr>
            <a:spLocks noGrp="1"/>
          </p:cNvSpPr>
          <p:nvPr>
            <p:ph type="sldNum" sz="quarter" idx="4"/>
          </p:nvPr>
        </p:nvSpPr>
        <p:spPr>
          <a:xfrm>
            <a:off x="838201" y="6356352"/>
            <a:ext cx="631372" cy="365125"/>
          </a:xfrm>
          <a:prstGeom prst="rect">
            <a:avLst/>
          </a:prstGeom>
        </p:spPr>
        <p:txBody>
          <a:bodyPr/>
          <a:lstStyle>
            <a:lvl1pPr>
              <a:defRPr sz="1000">
                <a:solidFill>
                  <a:srgbClr val="808285"/>
                </a:solidFill>
                <a:latin typeface="Verdana" panose="020B0604030504040204" pitchFamily="34" charset="0"/>
                <a:ea typeface="Verdana" panose="020B0604030504040204" pitchFamily="34" charset="0"/>
                <a:cs typeface="Verdana" panose="020B0604030504040204" pitchFamily="34" charset="0"/>
              </a:defRPr>
            </a:lvl1pPr>
          </a:lstStyle>
          <a:p>
            <a:fld id="{380F780C-C098-45E3-9B42-EFD898B3EEA5}" type="slidenum">
              <a:rPr lang="en-US" smtClean="0"/>
              <a:t>‹#›</a:t>
            </a:fld>
            <a:endParaRPr lang="en-US"/>
          </a:p>
        </p:txBody>
      </p:sp>
    </p:spTree>
    <p:extLst>
      <p:ext uri="{BB962C8B-B14F-4D97-AF65-F5344CB8AC3E}">
        <p14:creationId xmlns:p14="http://schemas.microsoft.com/office/powerpoint/2010/main" val="727294241"/>
      </p:ext>
    </p:extLst>
  </p:cSld>
  <p:clrMapOvr>
    <a:masterClrMapping/>
  </p:clrMapOvr>
  <p:transition>
    <p:fade/>
  </p:transition>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7" y="457200"/>
            <a:ext cx="3318556" cy="1374266"/>
          </a:xfrm>
        </p:spPr>
        <p:txBody>
          <a:bodyPr anchor="t">
            <a:normAutofit/>
          </a:bodyPr>
          <a:lstStyle>
            <a:lvl1pPr>
              <a:defRPr sz="2800"/>
            </a:lvl1pPr>
          </a:lstStyle>
          <a:p>
            <a:r>
              <a:rPr lang="en-US" smtClean="0"/>
              <a:t>Click to edit Master title style</a:t>
            </a:r>
            <a:endParaRPr lang="en-US" dirty="0"/>
          </a:p>
        </p:txBody>
      </p:sp>
      <p:sp>
        <p:nvSpPr>
          <p:cNvPr id="3" name="Content Placeholder 2"/>
          <p:cNvSpPr>
            <a:spLocks noGrp="1"/>
          </p:cNvSpPr>
          <p:nvPr>
            <p:ph idx="1"/>
          </p:nvPr>
        </p:nvSpPr>
        <p:spPr>
          <a:xfrm>
            <a:off x="4408716" y="457201"/>
            <a:ext cx="4201885" cy="4873625"/>
          </a:xfrm>
        </p:spPr>
        <p:txBody>
          <a:bodyPr/>
          <a:lstStyle>
            <a:lvl1pPr>
              <a:defRPr sz="2400"/>
            </a:lvl1pPr>
            <a:lvl2pPr>
              <a:defRPr sz="2000"/>
            </a:lvl2pPr>
            <a:lvl3pPr>
              <a:defRPr sz="1800"/>
            </a:lvl3pPr>
            <a:lvl4pPr>
              <a:defRPr sz="1600"/>
            </a:lvl4pPr>
            <a:lvl5pPr>
              <a:defRPr sz="16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839787" y="2032908"/>
            <a:ext cx="3318556" cy="329791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8" name="Date Placeholder 3"/>
          <p:cNvSpPr>
            <a:spLocks noGrp="1"/>
          </p:cNvSpPr>
          <p:nvPr>
            <p:ph type="dt" sz="half" idx="10"/>
          </p:nvPr>
        </p:nvSpPr>
        <p:spPr>
          <a:xfrm>
            <a:off x="8095042" y="6356352"/>
            <a:ext cx="1338943" cy="365125"/>
          </a:xfrm>
          <a:prstGeom prst="rect">
            <a:avLst/>
          </a:prstGeom>
        </p:spPr>
        <p:txBody>
          <a:bodyPr/>
          <a:lstStyle>
            <a:lvl1pPr>
              <a:defRPr sz="1000">
                <a:solidFill>
                  <a:srgbClr val="808285"/>
                </a:solidFill>
                <a:latin typeface="Verdana" panose="020B0604030504040204" pitchFamily="34" charset="0"/>
                <a:ea typeface="Verdana" panose="020B0604030504040204" pitchFamily="34" charset="0"/>
                <a:cs typeface="Verdana" panose="020B0604030504040204" pitchFamily="34" charset="0"/>
              </a:defRPr>
            </a:lvl1pPr>
          </a:lstStyle>
          <a:p>
            <a:fld id="{A1BE4271-B3E4-4325-AE47-379D8D3E351B}" type="datetimeFigureOut">
              <a:rPr lang="en-US" smtClean="0"/>
              <a:t>12/14/2018</a:t>
            </a:fld>
            <a:endParaRPr lang="en-US"/>
          </a:p>
        </p:txBody>
      </p:sp>
      <p:sp>
        <p:nvSpPr>
          <p:cNvPr id="9" name="Footer Placeholder 4"/>
          <p:cNvSpPr>
            <a:spLocks noGrp="1"/>
          </p:cNvSpPr>
          <p:nvPr>
            <p:ph type="ftr" sz="quarter" idx="3"/>
          </p:nvPr>
        </p:nvSpPr>
        <p:spPr>
          <a:xfrm>
            <a:off x="1709057" y="6356352"/>
            <a:ext cx="6233584" cy="365125"/>
          </a:xfrm>
          <a:prstGeom prst="rect">
            <a:avLst/>
          </a:prstGeom>
        </p:spPr>
        <p:txBody>
          <a:bodyPr/>
          <a:lstStyle>
            <a:lvl1pPr>
              <a:defRPr sz="1000">
                <a:solidFill>
                  <a:srgbClr val="808285"/>
                </a:solidFill>
                <a:latin typeface="Verdana" panose="020B0604030504040204" pitchFamily="34" charset="0"/>
                <a:ea typeface="Verdana" panose="020B0604030504040204" pitchFamily="34" charset="0"/>
                <a:cs typeface="Verdana" panose="020B0604030504040204" pitchFamily="34" charset="0"/>
              </a:defRPr>
            </a:lvl1pPr>
          </a:lstStyle>
          <a:p>
            <a:endParaRPr lang="en-US"/>
          </a:p>
        </p:txBody>
      </p:sp>
      <p:sp>
        <p:nvSpPr>
          <p:cNvPr id="13" name="Slide Number Placeholder 5"/>
          <p:cNvSpPr>
            <a:spLocks noGrp="1"/>
          </p:cNvSpPr>
          <p:nvPr>
            <p:ph type="sldNum" sz="quarter" idx="4"/>
          </p:nvPr>
        </p:nvSpPr>
        <p:spPr>
          <a:xfrm>
            <a:off x="838201" y="6356352"/>
            <a:ext cx="631372" cy="365125"/>
          </a:xfrm>
          <a:prstGeom prst="rect">
            <a:avLst/>
          </a:prstGeom>
        </p:spPr>
        <p:txBody>
          <a:bodyPr/>
          <a:lstStyle>
            <a:lvl1pPr>
              <a:defRPr sz="1000">
                <a:solidFill>
                  <a:srgbClr val="808285"/>
                </a:solidFill>
                <a:latin typeface="Verdana" panose="020B0604030504040204" pitchFamily="34" charset="0"/>
                <a:ea typeface="Verdana" panose="020B0604030504040204" pitchFamily="34" charset="0"/>
                <a:cs typeface="Verdana" panose="020B0604030504040204" pitchFamily="34" charset="0"/>
              </a:defRPr>
            </a:lvl1pPr>
          </a:lstStyle>
          <a:p>
            <a:fld id="{380F780C-C098-45E3-9B42-EFD898B3EEA5}" type="slidenum">
              <a:rPr lang="en-US" smtClean="0"/>
              <a:t>‹#›</a:t>
            </a:fld>
            <a:endParaRPr lang="en-US"/>
          </a:p>
        </p:txBody>
      </p:sp>
    </p:spTree>
    <p:extLst>
      <p:ext uri="{BB962C8B-B14F-4D97-AF65-F5344CB8AC3E}">
        <p14:creationId xmlns:p14="http://schemas.microsoft.com/office/powerpoint/2010/main" val="1774901009"/>
      </p:ext>
    </p:extLst>
  </p:cSld>
  <p:clrMapOvr>
    <a:masterClrMapping/>
  </p:clrMapOvr>
  <p:transition>
    <p:fade/>
  </p:transition>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318555" cy="1374266"/>
          </a:xfrm>
        </p:spPr>
        <p:txBody>
          <a:bodyPr anchor="t">
            <a:normAutofit/>
          </a:bodyPr>
          <a:lstStyle>
            <a:lvl1pPr>
              <a:defRPr sz="28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4408717" y="456748"/>
            <a:ext cx="4201884" cy="4873625"/>
          </a:xfrm>
        </p:spPr>
        <p:txBody>
          <a:bodyPr anchor="t">
            <a:normAutofit/>
          </a:bodyPr>
          <a:lstStyle>
            <a:lvl1pPr marL="0" indent="0">
              <a:buNone/>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839788" y="2032908"/>
            <a:ext cx="3318555" cy="3297464"/>
          </a:xfrm>
        </p:spPr>
        <p:txBody>
          <a:bodyPr>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8" name="Date Placeholder 3"/>
          <p:cNvSpPr>
            <a:spLocks noGrp="1"/>
          </p:cNvSpPr>
          <p:nvPr>
            <p:ph type="dt" sz="half" idx="10"/>
          </p:nvPr>
        </p:nvSpPr>
        <p:spPr>
          <a:xfrm>
            <a:off x="8095042" y="6356352"/>
            <a:ext cx="1338943" cy="365125"/>
          </a:xfrm>
          <a:prstGeom prst="rect">
            <a:avLst/>
          </a:prstGeom>
        </p:spPr>
        <p:txBody>
          <a:bodyPr/>
          <a:lstStyle>
            <a:lvl1pPr>
              <a:defRPr sz="1000">
                <a:solidFill>
                  <a:srgbClr val="808285"/>
                </a:solidFill>
                <a:latin typeface="Verdana" panose="020B0604030504040204" pitchFamily="34" charset="0"/>
                <a:ea typeface="Verdana" panose="020B0604030504040204" pitchFamily="34" charset="0"/>
                <a:cs typeface="Verdana" panose="020B0604030504040204" pitchFamily="34" charset="0"/>
              </a:defRPr>
            </a:lvl1pPr>
          </a:lstStyle>
          <a:p>
            <a:fld id="{A1BE4271-B3E4-4325-AE47-379D8D3E351B}" type="datetimeFigureOut">
              <a:rPr lang="en-US" smtClean="0"/>
              <a:t>12/14/2018</a:t>
            </a:fld>
            <a:endParaRPr lang="en-US"/>
          </a:p>
        </p:txBody>
      </p:sp>
      <p:sp>
        <p:nvSpPr>
          <p:cNvPr id="9" name="Footer Placeholder 4"/>
          <p:cNvSpPr>
            <a:spLocks noGrp="1"/>
          </p:cNvSpPr>
          <p:nvPr>
            <p:ph type="ftr" sz="quarter" idx="3"/>
          </p:nvPr>
        </p:nvSpPr>
        <p:spPr>
          <a:xfrm>
            <a:off x="1709057" y="6356352"/>
            <a:ext cx="6233584" cy="365125"/>
          </a:xfrm>
          <a:prstGeom prst="rect">
            <a:avLst/>
          </a:prstGeom>
        </p:spPr>
        <p:txBody>
          <a:bodyPr/>
          <a:lstStyle>
            <a:lvl1pPr>
              <a:defRPr sz="1000">
                <a:solidFill>
                  <a:srgbClr val="808285"/>
                </a:solidFill>
                <a:latin typeface="Verdana" panose="020B0604030504040204" pitchFamily="34" charset="0"/>
                <a:ea typeface="Verdana" panose="020B0604030504040204" pitchFamily="34" charset="0"/>
                <a:cs typeface="Verdana" panose="020B0604030504040204" pitchFamily="34" charset="0"/>
              </a:defRPr>
            </a:lvl1pPr>
          </a:lstStyle>
          <a:p>
            <a:endParaRPr lang="en-US"/>
          </a:p>
        </p:txBody>
      </p:sp>
      <p:sp>
        <p:nvSpPr>
          <p:cNvPr id="10" name="Slide Number Placeholder 5"/>
          <p:cNvSpPr>
            <a:spLocks noGrp="1"/>
          </p:cNvSpPr>
          <p:nvPr>
            <p:ph type="sldNum" sz="quarter" idx="4"/>
          </p:nvPr>
        </p:nvSpPr>
        <p:spPr>
          <a:xfrm>
            <a:off x="838201" y="6356352"/>
            <a:ext cx="631372" cy="365125"/>
          </a:xfrm>
          <a:prstGeom prst="rect">
            <a:avLst/>
          </a:prstGeom>
        </p:spPr>
        <p:txBody>
          <a:bodyPr/>
          <a:lstStyle>
            <a:lvl1pPr>
              <a:defRPr sz="1000">
                <a:solidFill>
                  <a:srgbClr val="808285"/>
                </a:solidFill>
                <a:latin typeface="Verdana" panose="020B0604030504040204" pitchFamily="34" charset="0"/>
                <a:ea typeface="Verdana" panose="020B0604030504040204" pitchFamily="34" charset="0"/>
                <a:cs typeface="Verdana" panose="020B0604030504040204" pitchFamily="34" charset="0"/>
              </a:defRPr>
            </a:lvl1pPr>
          </a:lstStyle>
          <a:p>
            <a:fld id="{380F780C-C098-45E3-9B42-EFD898B3EEA5}" type="slidenum">
              <a:rPr lang="en-US" smtClean="0"/>
              <a:t>‹#›</a:t>
            </a:fld>
            <a:endParaRPr lang="en-US"/>
          </a:p>
        </p:txBody>
      </p:sp>
    </p:spTree>
    <p:extLst>
      <p:ext uri="{BB962C8B-B14F-4D97-AF65-F5344CB8AC3E}">
        <p14:creationId xmlns:p14="http://schemas.microsoft.com/office/powerpoint/2010/main" val="2480986470"/>
      </p:ext>
    </p:extLst>
  </p:cSld>
  <p:clrMapOvr>
    <a:masterClrMapping/>
  </p:clrMapOvr>
  <p:transition>
    <p:fade/>
  </p:transition>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8.xml"/><Relationship Id="rId3" Type="http://schemas.openxmlformats.org/officeDocument/2006/relationships/slideLayout" Target="../slideLayouts/slideLayout13.xml"/><Relationship Id="rId7" Type="http://schemas.openxmlformats.org/officeDocument/2006/relationships/slideLayout" Target="../slideLayouts/slideLayout17.xml"/><Relationship Id="rId2" Type="http://schemas.openxmlformats.org/officeDocument/2006/relationships/slideLayout" Target="../slideLayouts/slideLayout12.xml"/><Relationship Id="rId1" Type="http://schemas.openxmlformats.org/officeDocument/2006/relationships/slideLayout" Target="../slideLayouts/slideLayout11.xml"/><Relationship Id="rId6" Type="http://schemas.openxmlformats.org/officeDocument/2006/relationships/slideLayout" Target="../slideLayouts/slideLayout16.xml"/><Relationship Id="rId11" Type="http://schemas.openxmlformats.org/officeDocument/2006/relationships/image" Target="../media/image1.png"/><Relationship Id="rId5" Type="http://schemas.openxmlformats.org/officeDocument/2006/relationships/slideLayout" Target="../slideLayouts/slideLayout15.xml"/><Relationship Id="rId10" Type="http://schemas.openxmlformats.org/officeDocument/2006/relationships/theme" Target="../theme/theme2.xml"/><Relationship Id="rId4" Type="http://schemas.openxmlformats.org/officeDocument/2006/relationships/slideLayout" Target="../slideLayouts/slideLayout14.xml"/><Relationship Id="rId9" Type="http://schemas.openxmlformats.org/officeDocument/2006/relationships/slideLayout" Target="../slideLayouts/slideLayout19.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7.xml"/><Relationship Id="rId3" Type="http://schemas.openxmlformats.org/officeDocument/2006/relationships/slideLayout" Target="../slideLayouts/slideLayout22.xml"/><Relationship Id="rId7" Type="http://schemas.openxmlformats.org/officeDocument/2006/relationships/slideLayout" Target="../slideLayouts/slideLayout26.xml"/><Relationship Id="rId2" Type="http://schemas.openxmlformats.org/officeDocument/2006/relationships/slideLayout" Target="../slideLayouts/slideLayout21.xml"/><Relationship Id="rId1" Type="http://schemas.openxmlformats.org/officeDocument/2006/relationships/slideLayout" Target="../slideLayouts/slideLayout20.xml"/><Relationship Id="rId6" Type="http://schemas.openxmlformats.org/officeDocument/2006/relationships/slideLayout" Target="../slideLayouts/slideLayout25.xml"/><Relationship Id="rId11" Type="http://schemas.openxmlformats.org/officeDocument/2006/relationships/image" Target="../media/image2.png"/><Relationship Id="rId5" Type="http://schemas.openxmlformats.org/officeDocument/2006/relationships/slideLayout" Target="../slideLayouts/slideLayout24.xml"/><Relationship Id="rId10" Type="http://schemas.openxmlformats.org/officeDocument/2006/relationships/theme" Target="../theme/theme3.xml"/><Relationship Id="rId4" Type="http://schemas.openxmlformats.org/officeDocument/2006/relationships/slideLayout" Target="../slideLayouts/slideLayout23.xml"/><Relationship Id="rId9" Type="http://schemas.openxmlformats.org/officeDocument/2006/relationships/slideLayout" Target="../slideLayouts/slideLayout28.xml"/></Relationships>
</file>

<file path=ppt/slideMasters/_rels/slideMaster4.xml.rels><?xml version="1.0" encoding="UTF-8" standalone="yes"?>
<Relationships xmlns="http://schemas.openxmlformats.org/package/2006/relationships"><Relationship Id="rId3" Type="http://schemas.openxmlformats.org/officeDocument/2006/relationships/slideLayout" Target="../slideLayouts/slideLayout31.xml"/><Relationship Id="rId2" Type="http://schemas.openxmlformats.org/officeDocument/2006/relationships/slideLayout" Target="../slideLayouts/slideLayout30.xml"/><Relationship Id="rId1" Type="http://schemas.openxmlformats.org/officeDocument/2006/relationships/slideLayout" Target="../slideLayouts/slideLayout29.xml"/><Relationship Id="rId6" Type="http://schemas.openxmlformats.org/officeDocument/2006/relationships/image" Target="../media/image3.png"/><Relationship Id="rId5" Type="http://schemas.openxmlformats.org/officeDocument/2006/relationships/theme" Target="../theme/theme4.xml"/><Relationship Id="rId4" Type="http://schemas.openxmlformats.org/officeDocument/2006/relationships/slideLayout" Target="../slideLayouts/slideLayout32.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40.xml"/><Relationship Id="rId13" Type="http://schemas.openxmlformats.org/officeDocument/2006/relationships/theme" Target="../theme/theme5.xml"/><Relationship Id="rId3" Type="http://schemas.openxmlformats.org/officeDocument/2006/relationships/slideLayout" Target="../slideLayouts/slideLayout35.xml"/><Relationship Id="rId7" Type="http://schemas.openxmlformats.org/officeDocument/2006/relationships/slideLayout" Target="../slideLayouts/slideLayout39.xml"/><Relationship Id="rId12" Type="http://schemas.openxmlformats.org/officeDocument/2006/relationships/slideLayout" Target="../slideLayouts/slideLayout44.xml"/><Relationship Id="rId2" Type="http://schemas.openxmlformats.org/officeDocument/2006/relationships/slideLayout" Target="../slideLayouts/slideLayout34.xml"/><Relationship Id="rId1" Type="http://schemas.openxmlformats.org/officeDocument/2006/relationships/slideLayout" Target="../slideLayouts/slideLayout33.xml"/><Relationship Id="rId6" Type="http://schemas.openxmlformats.org/officeDocument/2006/relationships/slideLayout" Target="../slideLayouts/slideLayout38.xml"/><Relationship Id="rId11" Type="http://schemas.openxmlformats.org/officeDocument/2006/relationships/slideLayout" Target="../slideLayouts/slideLayout43.xml"/><Relationship Id="rId5" Type="http://schemas.openxmlformats.org/officeDocument/2006/relationships/slideLayout" Target="../slideLayouts/slideLayout37.xml"/><Relationship Id="rId10" Type="http://schemas.openxmlformats.org/officeDocument/2006/relationships/slideLayout" Target="../slideLayouts/slideLayout42.xml"/><Relationship Id="rId4" Type="http://schemas.openxmlformats.org/officeDocument/2006/relationships/slideLayout" Target="../slideLayouts/slideLayout36.xml"/><Relationship Id="rId9" Type="http://schemas.openxmlformats.org/officeDocument/2006/relationships/slideLayout" Target="../slideLayouts/slideLayout41.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52.xml"/><Relationship Id="rId3" Type="http://schemas.openxmlformats.org/officeDocument/2006/relationships/slideLayout" Target="../slideLayouts/slideLayout47.xml"/><Relationship Id="rId7" Type="http://schemas.openxmlformats.org/officeDocument/2006/relationships/slideLayout" Target="../slideLayouts/slideLayout51.xml"/><Relationship Id="rId12" Type="http://schemas.openxmlformats.org/officeDocument/2006/relationships/theme" Target="../theme/theme6.xml"/><Relationship Id="rId2" Type="http://schemas.openxmlformats.org/officeDocument/2006/relationships/slideLayout" Target="../slideLayouts/slideLayout46.xml"/><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5" Type="http://schemas.openxmlformats.org/officeDocument/2006/relationships/slideLayout" Target="../slideLayouts/slideLayout49.xml"/><Relationship Id="rId10" Type="http://schemas.openxmlformats.org/officeDocument/2006/relationships/slideLayout" Target="../slideLayouts/slideLayout54.xml"/><Relationship Id="rId4" Type="http://schemas.openxmlformats.org/officeDocument/2006/relationships/slideLayout" Target="../slideLayouts/slideLayout48.xml"/><Relationship Id="rId9" Type="http://schemas.openxmlformats.org/officeDocument/2006/relationships/slideLayout" Target="../slideLayouts/slideLayout53.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9" name="Freeform 5"/>
          <p:cNvSpPr>
            <a:spLocks/>
          </p:cNvSpPr>
          <p:nvPr/>
        </p:nvSpPr>
        <p:spPr bwMode="auto">
          <a:xfrm>
            <a:off x="9586384" y="3092"/>
            <a:ext cx="2616200" cy="5473701"/>
          </a:xfrm>
          <a:custGeom>
            <a:avLst/>
            <a:gdLst>
              <a:gd name="T0" fmla="*/ 0 w 206"/>
              <a:gd name="T1" fmla="*/ 0 h 574"/>
              <a:gd name="T2" fmla="*/ 0 w 206"/>
              <a:gd name="T3" fmla="*/ 574 h 574"/>
              <a:gd name="T4" fmla="*/ 120 w 206"/>
              <a:gd name="T5" fmla="*/ 562 h 574"/>
              <a:gd name="T6" fmla="*/ 206 w 206"/>
              <a:gd name="T7" fmla="*/ 551 h 574"/>
              <a:gd name="T8" fmla="*/ 206 w 206"/>
              <a:gd name="T9" fmla="*/ 0 h 574"/>
              <a:gd name="T10" fmla="*/ 0 w 206"/>
              <a:gd name="T11" fmla="*/ 0 h 574"/>
            </a:gdLst>
            <a:ahLst/>
            <a:cxnLst>
              <a:cxn ang="0">
                <a:pos x="T0" y="T1"/>
              </a:cxn>
              <a:cxn ang="0">
                <a:pos x="T2" y="T3"/>
              </a:cxn>
              <a:cxn ang="0">
                <a:pos x="T4" y="T5"/>
              </a:cxn>
              <a:cxn ang="0">
                <a:pos x="T6" y="T7"/>
              </a:cxn>
              <a:cxn ang="0">
                <a:pos x="T8" y="T9"/>
              </a:cxn>
              <a:cxn ang="0">
                <a:pos x="T10" y="T11"/>
              </a:cxn>
            </a:cxnLst>
            <a:rect l="0" t="0" r="r" b="b"/>
            <a:pathLst>
              <a:path w="206" h="574">
                <a:moveTo>
                  <a:pt x="0" y="0"/>
                </a:moveTo>
                <a:cubicBezTo>
                  <a:pt x="0" y="574"/>
                  <a:pt x="0" y="574"/>
                  <a:pt x="0" y="574"/>
                </a:cubicBezTo>
                <a:cubicBezTo>
                  <a:pt x="42" y="570"/>
                  <a:pt x="82" y="566"/>
                  <a:pt x="120" y="562"/>
                </a:cubicBezTo>
                <a:cubicBezTo>
                  <a:pt x="141" y="559"/>
                  <a:pt x="171" y="556"/>
                  <a:pt x="206" y="551"/>
                </a:cubicBezTo>
                <a:cubicBezTo>
                  <a:pt x="206" y="0"/>
                  <a:pt x="206" y="0"/>
                  <a:pt x="206" y="0"/>
                </a:cubicBezTo>
                <a:lnTo>
                  <a:pt x="0" y="0"/>
                </a:lnTo>
                <a:close/>
              </a:path>
            </a:pathLst>
          </a:custGeom>
          <a:solidFill>
            <a:srgbClr val="FFC20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800"/>
          </a:p>
        </p:txBody>
      </p:sp>
      <p:sp>
        <p:nvSpPr>
          <p:cNvPr id="10" name="Freeform 6"/>
          <p:cNvSpPr>
            <a:spLocks/>
          </p:cNvSpPr>
          <p:nvPr/>
        </p:nvSpPr>
        <p:spPr bwMode="auto">
          <a:xfrm>
            <a:off x="1" y="3091"/>
            <a:ext cx="9440335" cy="5807076"/>
          </a:xfrm>
          <a:custGeom>
            <a:avLst/>
            <a:gdLst>
              <a:gd name="T0" fmla="*/ 743 w 743"/>
              <a:gd name="T1" fmla="*/ 0 h 609"/>
              <a:gd name="T2" fmla="*/ 0 w 743"/>
              <a:gd name="T3" fmla="*/ 0 h 609"/>
              <a:gd name="T4" fmla="*/ 0 w 743"/>
              <a:gd name="T5" fmla="*/ 609 h 609"/>
              <a:gd name="T6" fmla="*/ 15 w 743"/>
              <a:gd name="T7" fmla="*/ 609 h 609"/>
              <a:gd name="T8" fmla="*/ 743 w 743"/>
              <a:gd name="T9" fmla="*/ 575 h 609"/>
              <a:gd name="T10" fmla="*/ 743 w 743"/>
              <a:gd name="T11" fmla="*/ 0 h 609"/>
            </a:gdLst>
            <a:ahLst/>
            <a:cxnLst>
              <a:cxn ang="0">
                <a:pos x="T0" y="T1"/>
              </a:cxn>
              <a:cxn ang="0">
                <a:pos x="T2" y="T3"/>
              </a:cxn>
              <a:cxn ang="0">
                <a:pos x="T4" y="T5"/>
              </a:cxn>
              <a:cxn ang="0">
                <a:pos x="T6" y="T7"/>
              </a:cxn>
              <a:cxn ang="0">
                <a:pos x="T8" y="T9"/>
              </a:cxn>
              <a:cxn ang="0">
                <a:pos x="T10" y="T11"/>
              </a:cxn>
            </a:cxnLst>
            <a:rect l="0" t="0" r="r" b="b"/>
            <a:pathLst>
              <a:path w="743" h="609">
                <a:moveTo>
                  <a:pt x="743" y="0"/>
                </a:moveTo>
                <a:cubicBezTo>
                  <a:pt x="0" y="0"/>
                  <a:pt x="0" y="0"/>
                  <a:pt x="0" y="0"/>
                </a:cubicBezTo>
                <a:cubicBezTo>
                  <a:pt x="0" y="609"/>
                  <a:pt x="0" y="609"/>
                  <a:pt x="0" y="609"/>
                </a:cubicBezTo>
                <a:cubicBezTo>
                  <a:pt x="5" y="609"/>
                  <a:pt x="10" y="609"/>
                  <a:pt x="15" y="609"/>
                </a:cubicBezTo>
                <a:cubicBezTo>
                  <a:pt x="284" y="609"/>
                  <a:pt x="537" y="594"/>
                  <a:pt x="743" y="575"/>
                </a:cubicBezTo>
                <a:cubicBezTo>
                  <a:pt x="743" y="0"/>
                  <a:pt x="743" y="0"/>
                  <a:pt x="743" y="0"/>
                </a:cubicBezTo>
              </a:path>
            </a:pathLst>
          </a:custGeom>
          <a:solidFill>
            <a:srgbClr val="002C5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800"/>
          </a:p>
        </p:txBody>
      </p:sp>
      <p:sp>
        <p:nvSpPr>
          <p:cNvPr id="2" name="Title Placeholder 1"/>
          <p:cNvSpPr>
            <a:spLocks noGrp="1"/>
          </p:cNvSpPr>
          <p:nvPr>
            <p:ph type="title"/>
          </p:nvPr>
        </p:nvSpPr>
        <p:spPr>
          <a:xfrm>
            <a:off x="838200" y="365127"/>
            <a:ext cx="7772400" cy="1325563"/>
          </a:xfrm>
          <a:prstGeom prst="rect">
            <a:avLst/>
          </a:prstGeom>
        </p:spPr>
        <p:txBody>
          <a:bodyPr vert="horz" lIns="91440" tIns="45720" rIns="91440" bIns="45720" rtlCol="0" anchor="ctr">
            <a:normAutofit/>
          </a:bodyPr>
          <a:lstStyle/>
          <a:p>
            <a:r>
              <a:rPr lang="en-US" dirty="0" smtClean="0"/>
              <a:t>Click to edit Master title</a:t>
            </a:r>
            <a:endParaRPr lang="en-US" dirty="0"/>
          </a:p>
        </p:txBody>
      </p:sp>
      <p:sp>
        <p:nvSpPr>
          <p:cNvPr id="3" name="Text Placeholder 2"/>
          <p:cNvSpPr>
            <a:spLocks noGrp="1"/>
          </p:cNvSpPr>
          <p:nvPr>
            <p:ph type="body" idx="1"/>
          </p:nvPr>
        </p:nvSpPr>
        <p:spPr>
          <a:xfrm>
            <a:off x="838200" y="1825625"/>
            <a:ext cx="7772400" cy="3244396"/>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2" name="Date Placeholder 3"/>
          <p:cNvSpPr>
            <a:spLocks noGrp="1"/>
          </p:cNvSpPr>
          <p:nvPr>
            <p:ph type="dt" sz="half" idx="2"/>
          </p:nvPr>
        </p:nvSpPr>
        <p:spPr>
          <a:xfrm>
            <a:off x="8095042" y="6356352"/>
            <a:ext cx="1338943" cy="365125"/>
          </a:xfrm>
          <a:prstGeom prst="rect">
            <a:avLst/>
          </a:prstGeom>
        </p:spPr>
        <p:txBody>
          <a:bodyPr/>
          <a:lstStyle>
            <a:lvl1pPr>
              <a:defRPr sz="1000">
                <a:solidFill>
                  <a:srgbClr val="808285"/>
                </a:solidFill>
                <a:latin typeface="Verdana" panose="020B0604030504040204" pitchFamily="34" charset="0"/>
                <a:ea typeface="Verdana" panose="020B0604030504040204" pitchFamily="34" charset="0"/>
                <a:cs typeface="Verdana" panose="020B0604030504040204" pitchFamily="34" charset="0"/>
              </a:defRPr>
            </a:lvl1pPr>
          </a:lstStyle>
          <a:p>
            <a:fld id="{A1BE4271-B3E4-4325-AE47-379D8D3E351B}" type="datetimeFigureOut">
              <a:rPr lang="en-US" smtClean="0"/>
              <a:t>12/14/2018</a:t>
            </a:fld>
            <a:endParaRPr lang="en-US"/>
          </a:p>
        </p:txBody>
      </p:sp>
      <p:sp>
        <p:nvSpPr>
          <p:cNvPr id="13" name="Footer Placeholder 4"/>
          <p:cNvSpPr>
            <a:spLocks noGrp="1"/>
          </p:cNvSpPr>
          <p:nvPr>
            <p:ph type="ftr" sz="quarter" idx="3"/>
          </p:nvPr>
        </p:nvSpPr>
        <p:spPr>
          <a:xfrm>
            <a:off x="1709057" y="6356352"/>
            <a:ext cx="6233584" cy="365125"/>
          </a:xfrm>
          <a:prstGeom prst="rect">
            <a:avLst/>
          </a:prstGeom>
        </p:spPr>
        <p:txBody>
          <a:bodyPr/>
          <a:lstStyle>
            <a:lvl1pPr>
              <a:defRPr sz="1000">
                <a:solidFill>
                  <a:srgbClr val="808285"/>
                </a:solidFill>
                <a:latin typeface="Verdana" panose="020B0604030504040204" pitchFamily="34" charset="0"/>
                <a:ea typeface="Verdana" panose="020B0604030504040204" pitchFamily="34" charset="0"/>
                <a:cs typeface="Verdana" panose="020B0604030504040204" pitchFamily="34" charset="0"/>
              </a:defRPr>
            </a:lvl1pPr>
          </a:lstStyle>
          <a:p>
            <a:endParaRPr lang="en-US"/>
          </a:p>
        </p:txBody>
      </p:sp>
      <p:sp>
        <p:nvSpPr>
          <p:cNvPr id="14" name="Slide Number Placeholder 5"/>
          <p:cNvSpPr>
            <a:spLocks noGrp="1"/>
          </p:cNvSpPr>
          <p:nvPr>
            <p:ph type="sldNum" sz="quarter" idx="4"/>
          </p:nvPr>
        </p:nvSpPr>
        <p:spPr>
          <a:xfrm>
            <a:off x="838201" y="6356352"/>
            <a:ext cx="631372" cy="365125"/>
          </a:xfrm>
          <a:prstGeom prst="rect">
            <a:avLst/>
          </a:prstGeom>
        </p:spPr>
        <p:txBody>
          <a:bodyPr/>
          <a:lstStyle>
            <a:lvl1pPr>
              <a:defRPr sz="1000">
                <a:solidFill>
                  <a:srgbClr val="808285"/>
                </a:solidFill>
                <a:latin typeface="Verdana" panose="020B0604030504040204" pitchFamily="34" charset="0"/>
                <a:ea typeface="Verdana" panose="020B0604030504040204" pitchFamily="34" charset="0"/>
                <a:cs typeface="Verdana" panose="020B0604030504040204" pitchFamily="34" charset="0"/>
              </a:defRPr>
            </a:lvl1pPr>
          </a:lstStyle>
          <a:p>
            <a:fld id="{380F780C-C098-45E3-9B42-EFD898B3EEA5}" type="slidenum">
              <a:rPr lang="en-US" smtClean="0"/>
              <a:t>‹#›</a:t>
            </a:fld>
            <a:endParaRPr lang="en-US"/>
          </a:p>
        </p:txBody>
      </p:sp>
      <p:pic>
        <p:nvPicPr>
          <p:cNvPr id="4" name="Picture 3"/>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10029364" y="5679842"/>
            <a:ext cx="1730240" cy="1041635"/>
          </a:xfrm>
          <a:prstGeom prst="rect">
            <a:avLst/>
          </a:prstGeom>
        </p:spPr>
      </p:pic>
    </p:spTree>
    <p:extLst>
      <p:ext uri="{BB962C8B-B14F-4D97-AF65-F5344CB8AC3E}">
        <p14:creationId xmlns:p14="http://schemas.microsoft.com/office/powerpoint/2010/main" val="97479845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Lst>
  <p:transition>
    <p:fade/>
  </p:transition>
  <p:timing>
    <p:tnLst>
      <p:par>
        <p:cTn id="1" dur="indefinite" restart="never" nodeType="tmRoot"/>
      </p:par>
    </p:tnLst>
  </p:timing>
  <p:txStyles>
    <p:titleStyle>
      <a:lvl1pPr algn="l" defTabSz="914400" rtl="0" eaLnBrk="1" latinLnBrk="0" hangingPunct="1">
        <a:lnSpc>
          <a:spcPct val="90000"/>
        </a:lnSpc>
        <a:spcBef>
          <a:spcPct val="0"/>
        </a:spcBef>
        <a:buNone/>
        <a:defRPr sz="2800" b="1" kern="1200">
          <a:solidFill>
            <a:schemeClr val="bg1"/>
          </a:solidFill>
          <a:latin typeface="Verdana" panose="020B0604030504040204" pitchFamily="34" charset="0"/>
          <a:ea typeface="Verdana" panose="020B0604030504040204" pitchFamily="34" charset="0"/>
          <a:cs typeface="Verdana" panose="020B060403050404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1600" kern="1200">
          <a:solidFill>
            <a:schemeClr val="bg1"/>
          </a:solidFill>
          <a:latin typeface="Verdana" panose="020B0604030504040204" pitchFamily="34" charset="0"/>
          <a:ea typeface="Verdana" panose="020B0604030504040204" pitchFamily="34" charset="0"/>
          <a:cs typeface="Verdana" panose="020B060403050404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1500" kern="1200">
          <a:solidFill>
            <a:schemeClr val="bg1"/>
          </a:solidFill>
          <a:latin typeface="Verdana" panose="020B0604030504040204" pitchFamily="34" charset="0"/>
          <a:ea typeface="Verdana" panose="020B0604030504040204" pitchFamily="34" charset="0"/>
          <a:cs typeface="Verdana" panose="020B060403050404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1400" kern="1200">
          <a:solidFill>
            <a:schemeClr val="bg1"/>
          </a:solidFill>
          <a:latin typeface="Verdana" panose="020B0604030504040204" pitchFamily="34" charset="0"/>
          <a:ea typeface="Verdana" panose="020B0604030504040204" pitchFamily="34" charset="0"/>
          <a:cs typeface="Verdana" panose="020B060403050404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300" kern="1200">
          <a:solidFill>
            <a:schemeClr val="bg1"/>
          </a:solidFill>
          <a:latin typeface="Verdana" panose="020B0604030504040204" pitchFamily="34" charset="0"/>
          <a:ea typeface="Verdana" panose="020B0604030504040204" pitchFamily="34" charset="0"/>
          <a:cs typeface="Verdana" panose="020B060403050404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300" kern="1200">
          <a:solidFill>
            <a:schemeClr val="bg1"/>
          </a:solidFill>
          <a:latin typeface="Verdana" panose="020B0604030504040204" pitchFamily="34" charset="0"/>
          <a:ea typeface="Verdana" panose="020B0604030504040204" pitchFamily="34" charset="0"/>
          <a:cs typeface="Verdana" panose="020B060403050404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2" name="AutoShape 3"/>
          <p:cNvSpPr>
            <a:spLocks noChangeAspect="1" noChangeArrowheads="1" noTextEdit="1"/>
          </p:cNvSpPr>
          <p:nvPr/>
        </p:nvSpPr>
        <p:spPr bwMode="auto">
          <a:xfrm>
            <a:off x="-457200" y="0"/>
            <a:ext cx="12666133" cy="2008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sz="180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grpSp>
        <p:nvGrpSpPr>
          <p:cNvPr id="4" name="Group 4"/>
          <p:cNvGrpSpPr>
            <a:grpSpLocks noChangeAspect="1"/>
          </p:cNvGrpSpPr>
          <p:nvPr/>
        </p:nvGrpSpPr>
        <p:grpSpPr bwMode="auto">
          <a:xfrm>
            <a:off x="-457200" y="-12246"/>
            <a:ext cx="12666133" cy="1627188"/>
            <a:chOff x="-216" y="0"/>
            <a:chExt cx="5984" cy="1025"/>
          </a:xfrm>
        </p:grpSpPr>
        <p:sp>
          <p:nvSpPr>
            <p:cNvPr id="6" name="Freeform 5"/>
            <p:cNvSpPr>
              <a:spLocks/>
            </p:cNvSpPr>
            <p:nvPr/>
          </p:nvSpPr>
          <p:spPr bwMode="auto">
            <a:xfrm>
              <a:off x="4532" y="8"/>
              <a:ext cx="1236" cy="719"/>
            </a:xfrm>
            <a:custGeom>
              <a:avLst/>
              <a:gdLst>
                <a:gd name="T0" fmla="*/ 0 w 206"/>
                <a:gd name="T1" fmla="*/ 135 h 135"/>
                <a:gd name="T2" fmla="*/ 120 w 206"/>
                <a:gd name="T3" fmla="*/ 123 h 135"/>
                <a:gd name="T4" fmla="*/ 206 w 206"/>
                <a:gd name="T5" fmla="*/ 112 h 135"/>
                <a:gd name="T6" fmla="*/ 206 w 206"/>
                <a:gd name="T7" fmla="*/ 0 h 135"/>
                <a:gd name="T8" fmla="*/ 0 w 206"/>
                <a:gd name="T9" fmla="*/ 0 h 135"/>
                <a:gd name="T10" fmla="*/ 0 w 206"/>
                <a:gd name="T11" fmla="*/ 135 h 135"/>
              </a:gdLst>
              <a:ahLst/>
              <a:cxnLst>
                <a:cxn ang="0">
                  <a:pos x="T0" y="T1"/>
                </a:cxn>
                <a:cxn ang="0">
                  <a:pos x="T2" y="T3"/>
                </a:cxn>
                <a:cxn ang="0">
                  <a:pos x="T4" y="T5"/>
                </a:cxn>
                <a:cxn ang="0">
                  <a:pos x="T6" y="T7"/>
                </a:cxn>
                <a:cxn ang="0">
                  <a:pos x="T8" y="T9"/>
                </a:cxn>
                <a:cxn ang="0">
                  <a:pos x="T10" y="T11"/>
                </a:cxn>
              </a:cxnLst>
              <a:rect l="0" t="0" r="r" b="b"/>
              <a:pathLst>
                <a:path w="206" h="135">
                  <a:moveTo>
                    <a:pt x="0" y="135"/>
                  </a:moveTo>
                  <a:cubicBezTo>
                    <a:pt x="42" y="131"/>
                    <a:pt x="82" y="127"/>
                    <a:pt x="120" y="123"/>
                  </a:cubicBezTo>
                  <a:cubicBezTo>
                    <a:pt x="141" y="120"/>
                    <a:pt x="171" y="117"/>
                    <a:pt x="206" y="112"/>
                  </a:cubicBezTo>
                  <a:cubicBezTo>
                    <a:pt x="206" y="0"/>
                    <a:pt x="206" y="0"/>
                    <a:pt x="206" y="0"/>
                  </a:cubicBezTo>
                  <a:cubicBezTo>
                    <a:pt x="0" y="0"/>
                    <a:pt x="0" y="0"/>
                    <a:pt x="0" y="0"/>
                  </a:cubicBezTo>
                  <a:lnTo>
                    <a:pt x="0" y="135"/>
                  </a:lnTo>
                  <a:close/>
                </a:path>
              </a:pathLst>
            </a:custGeom>
            <a:solidFill>
              <a:srgbClr val="FFC20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800"/>
            </a:p>
          </p:txBody>
        </p:sp>
        <p:sp>
          <p:nvSpPr>
            <p:cNvPr id="7" name="Freeform 6"/>
            <p:cNvSpPr>
              <a:spLocks/>
            </p:cNvSpPr>
            <p:nvPr/>
          </p:nvSpPr>
          <p:spPr bwMode="auto">
            <a:xfrm>
              <a:off x="0" y="8"/>
              <a:ext cx="4460" cy="911"/>
            </a:xfrm>
            <a:custGeom>
              <a:avLst/>
              <a:gdLst>
                <a:gd name="T0" fmla="*/ 0 w 743"/>
                <a:gd name="T1" fmla="*/ 170 h 171"/>
                <a:gd name="T2" fmla="*/ 743 w 743"/>
                <a:gd name="T3" fmla="*/ 136 h 171"/>
                <a:gd name="T4" fmla="*/ 743 w 743"/>
                <a:gd name="T5" fmla="*/ 0 h 171"/>
                <a:gd name="T6" fmla="*/ 0 w 743"/>
                <a:gd name="T7" fmla="*/ 0 h 171"/>
                <a:gd name="T8" fmla="*/ 0 w 743"/>
                <a:gd name="T9" fmla="*/ 170 h 171"/>
              </a:gdLst>
              <a:ahLst/>
              <a:cxnLst>
                <a:cxn ang="0">
                  <a:pos x="T0" y="T1"/>
                </a:cxn>
                <a:cxn ang="0">
                  <a:pos x="T2" y="T3"/>
                </a:cxn>
                <a:cxn ang="0">
                  <a:pos x="T4" y="T5"/>
                </a:cxn>
                <a:cxn ang="0">
                  <a:pos x="T6" y="T7"/>
                </a:cxn>
                <a:cxn ang="0">
                  <a:pos x="T8" y="T9"/>
                </a:cxn>
              </a:cxnLst>
              <a:rect l="0" t="0" r="r" b="b"/>
              <a:pathLst>
                <a:path w="743" h="171">
                  <a:moveTo>
                    <a:pt x="0" y="170"/>
                  </a:moveTo>
                  <a:cubicBezTo>
                    <a:pt x="274" y="171"/>
                    <a:pt x="533" y="156"/>
                    <a:pt x="743" y="136"/>
                  </a:cubicBezTo>
                  <a:cubicBezTo>
                    <a:pt x="743" y="0"/>
                    <a:pt x="743" y="0"/>
                    <a:pt x="743" y="0"/>
                  </a:cubicBezTo>
                  <a:cubicBezTo>
                    <a:pt x="0" y="0"/>
                    <a:pt x="0" y="0"/>
                    <a:pt x="0" y="0"/>
                  </a:cubicBezTo>
                  <a:lnTo>
                    <a:pt x="0" y="170"/>
                  </a:lnTo>
                  <a:close/>
                </a:path>
              </a:pathLst>
            </a:custGeom>
            <a:solidFill>
              <a:srgbClr val="002C5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800"/>
            </a:p>
          </p:txBody>
        </p:sp>
        <p:sp>
          <p:nvSpPr>
            <p:cNvPr id="5" name="AutoShape 3"/>
            <p:cNvSpPr>
              <a:spLocks noChangeAspect="1" noChangeArrowheads="1" noTextEdit="1"/>
            </p:cNvSpPr>
            <p:nvPr/>
          </p:nvSpPr>
          <p:spPr bwMode="auto">
            <a:xfrm>
              <a:off x="-216" y="0"/>
              <a:ext cx="5984" cy="1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sz="1800"/>
            </a:p>
          </p:txBody>
        </p:sp>
      </p:grpSp>
      <p:sp>
        <p:nvSpPr>
          <p:cNvPr id="2" name="Title Placeholder 1"/>
          <p:cNvSpPr>
            <a:spLocks noGrp="1"/>
          </p:cNvSpPr>
          <p:nvPr>
            <p:ph type="title"/>
          </p:nvPr>
        </p:nvSpPr>
        <p:spPr>
          <a:xfrm>
            <a:off x="838200" y="311"/>
            <a:ext cx="8193349" cy="1304704"/>
          </a:xfrm>
          <a:prstGeom prst="rect">
            <a:avLst/>
          </a:prstGeom>
        </p:spPr>
        <p:txBody>
          <a:bodyPr vert="horz" lIns="91440" tIns="45720" rIns="91440" bIns="45720" rtlCol="0" anchor="ctr">
            <a:normAutofit/>
          </a:bodyPr>
          <a:lstStyle/>
          <a:p>
            <a:r>
              <a:rPr lang="en-US" dirty="0" smtClean="0"/>
              <a:t>Click to edit Master title</a:t>
            </a:r>
            <a:endParaRPr lang="en-US" dirty="0"/>
          </a:p>
        </p:txBody>
      </p:sp>
      <p:sp>
        <p:nvSpPr>
          <p:cNvPr id="13" name="Date Placeholder 3"/>
          <p:cNvSpPr>
            <a:spLocks noGrp="1"/>
          </p:cNvSpPr>
          <p:nvPr>
            <p:ph type="dt" sz="half" idx="2"/>
          </p:nvPr>
        </p:nvSpPr>
        <p:spPr>
          <a:xfrm>
            <a:off x="8095042" y="6356352"/>
            <a:ext cx="1338943" cy="365125"/>
          </a:xfrm>
          <a:prstGeom prst="rect">
            <a:avLst/>
          </a:prstGeom>
        </p:spPr>
        <p:txBody>
          <a:bodyPr/>
          <a:lstStyle>
            <a:lvl1pPr>
              <a:defRPr sz="1000">
                <a:solidFill>
                  <a:srgbClr val="808285"/>
                </a:solidFill>
                <a:latin typeface="Verdana" panose="020B0604030504040204" pitchFamily="34" charset="0"/>
                <a:ea typeface="Verdana" panose="020B0604030504040204" pitchFamily="34" charset="0"/>
                <a:cs typeface="Verdana" panose="020B0604030504040204" pitchFamily="34" charset="0"/>
              </a:defRPr>
            </a:lvl1pPr>
          </a:lstStyle>
          <a:p>
            <a:endParaRPr lang="en-US" dirty="0"/>
          </a:p>
        </p:txBody>
      </p:sp>
      <p:sp>
        <p:nvSpPr>
          <p:cNvPr id="14" name="Footer Placeholder 4"/>
          <p:cNvSpPr>
            <a:spLocks noGrp="1"/>
          </p:cNvSpPr>
          <p:nvPr>
            <p:ph type="ftr" sz="quarter" idx="3"/>
          </p:nvPr>
        </p:nvSpPr>
        <p:spPr>
          <a:xfrm>
            <a:off x="1709057" y="6356352"/>
            <a:ext cx="6233584" cy="365125"/>
          </a:xfrm>
          <a:prstGeom prst="rect">
            <a:avLst/>
          </a:prstGeom>
        </p:spPr>
        <p:txBody>
          <a:bodyPr/>
          <a:lstStyle>
            <a:lvl1pPr>
              <a:defRPr sz="1000">
                <a:solidFill>
                  <a:srgbClr val="808285"/>
                </a:solidFill>
                <a:latin typeface="Verdana" panose="020B0604030504040204" pitchFamily="34" charset="0"/>
                <a:ea typeface="Verdana" panose="020B0604030504040204" pitchFamily="34" charset="0"/>
                <a:cs typeface="Verdana" panose="020B0604030504040204" pitchFamily="34" charset="0"/>
              </a:defRPr>
            </a:lvl1pPr>
          </a:lstStyle>
          <a:p>
            <a:endParaRPr lang="en-US" dirty="0"/>
          </a:p>
        </p:txBody>
      </p:sp>
      <p:sp>
        <p:nvSpPr>
          <p:cNvPr id="15" name="Slide Number Placeholder 5"/>
          <p:cNvSpPr>
            <a:spLocks noGrp="1"/>
          </p:cNvSpPr>
          <p:nvPr>
            <p:ph type="sldNum" sz="quarter" idx="4"/>
          </p:nvPr>
        </p:nvSpPr>
        <p:spPr>
          <a:xfrm>
            <a:off x="838201" y="6356352"/>
            <a:ext cx="631372" cy="365125"/>
          </a:xfrm>
          <a:prstGeom prst="rect">
            <a:avLst/>
          </a:prstGeom>
        </p:spPr>
        <p:txBody>
          <a:bodyPr/>
          <a:lstStyle>
            <a:lvl1pPr>
              <a:defRPr sz="1000">
                <a:solidFill>
                  <a:srgbClr val="808285"/>
                </a:solidFill>
                <a:latin typeface="Verdana" panose="020B0604030504040204" pitchFamily="34" charset="0"/>
                <a:ea typeface="Verdana" panose="020B0604030504040204" pitchFamily="34" charset="0"/>
                <a:cs typeface="Verdana" panose="020B0604030504040204" pitchFamily="34" charset="0"/>
              </a:defRPr>
            </a:lvl1pPr>
          </a:lstStyle>
          <a:p>
            <a:fld id="{12A259F2-8B13-49A2-9B72-26A7A66678D7}" type="slidenum">
              <a:rPr lang="en-US" smtClean="0"/>
              <a:pPr/>
              <a:t>‹#›</a:t>
            </a:fld>
            <a:endParaRPr lang="en-US" dirty="0"/>
          </a:p>
        </p:txBody>
      </p:sp>
      <p:pic>
        <p:nvPicPr>
          <p:cNvPr id="18" name="Picture 17"/>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10029364" y="5679842"/>
            <a:ext cx="1730240" cy="1041635"/>
          </a:xfrm>
          <a:prstGeom prst="rect">
            <a:avLst/>
          </a:prstGeom>
        </p:spPr>
      </p:pic>
    </p:spTree>
    <p:extLst>
      <p:ext uri="{BB962C8B-B14F-4D97-AF65-F5344CB8AC3E}">
        <p14:creationId xmlns:p14="http://schemas.microsoft.com/office/powerpoint/2010/main" val="1197748940"/>
      </p:ext>
    </p:extLst>
  </p:cSld>
  <p:clrMap bg1="lt1" tx1="dk1" bg2="lt2" tx2="dk2" accent1="accent1" accent2="accent2" accent3="accent3" accent4="accent4" accent5="accent5" accent6="accent6" hlink="hlink" folHlink="folHlink"/>
  <p:sldLayoutIdLst>
    <p:sldLayoutId id="2147483672" r:id="rId1"/>
    <p:sldLayoutId id="2147483673" r:id="rId2"/>
    <p:sldLayoutId id="2147483674" r:id="rId3"/>
    <p:sldLayoutId id="2147483675" r:id="rId4"/>
    <p:sldLayoutId id="2147483676" r:id="rId5"/>
    <p:sldLayoutId id="2147483677" r:id="rId6"/>
    <p:sldLayoutId id="2147483678" r:id="rId7"/>
    <p:sldLayoutId id="2147483679" r:id="rId8"/>
    <p:sldLayoutId id="2147483691" r:id="rId9"/>
  </p:sldLayoutIdLst>
  <p:transition>
    <p:fade/>
  </p:transition>
  <p:timing>
    <p:tnLst>
      <p:par>
        <p:cTn id="1" dur="indefinite" restart="never" nodeType="tmRoot"/>
      </p:par>
    </p:tnLst>
  </p:timing>
  <p:hf hdr="0"/>
  <p:txStyles>
    <p:titleStyle>
      <a:lvl1pPr algn="l" defTabSz="914400" rtl="0" eaLnBrk="1" latinLnBrk="0" hangingPunct="1">
        <a:lnSpc>
          <a:spcPct val="90000"/>
        </a:lnSpc>
        <a:spcBef>
          <a:spcPct val="0"/>
        </a:spcBef>
        <a:buNone/>
        <a:defRPr sz="2800" b="1" kern="1200">
          <a:solidFill>
            <a:schemeClr val="bg1"/>
          </a:solidFill>
          <a:latin typeface="Verdana" panose="020B0604030504040204" pitchFamily="34" charset="0"/>
          <a:ea typeface="Verdana" panose="020B0604030504040204" pitchFamily="34" charset="0"/>
          <a:cs typeface="Verdana" panose="020B060403050404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1600" kern="1200">
          <a:solidFill>
            <a:schemeClr val="tx1">
              <a:lumMod val="75000"/>
              <a:lumOff val="25000"/>
            </a:schemeClr>
          </a:solidFill>
          <a:latin typeface="Verdana" panose="020B0604030504040204" pitchFamily="34" charset="0"/>
          <a:ea typeface="Verdana" panose="020B0604030504040204" pitchFamily="34" charset="0"/>
          <a:cs typeface="Verdana" panose="020B060403050404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1500" kern="1200">
          <a:solidFill>
            <a:schemeClr val="tx1">
              <a:lumMod val="75000"/>
              <a:lumOff val="25000"/>
            </a:schemeClr>
          </a:solidFill>
          <a:latin typeface="Verdana" panose="020B0604030504040204" pitchFamily="34" charset="0"/>
          <a:ea typeface="Verdana" panose="020B0604030504040204" pitchFamily="34" charset="0"/>
          <a:cs typeface="Verdana" panose="020B060403050404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1400" kern="1200">
          <a:solidFill>
            <a:schemeClr val="tx1">
              <a:lumMod val="75000"/>
              <a:lumOff val="25000"/>
            </a:schemeClr>
          </a:solidFill>
          <a:latin typeface="Verdana" panose="020B0604030504040204" pitchFamily="34" charset="0"/>
          <a:ea typeface="Verdana" panose="020B0604030504040204" pitchFamily="34" charset="0"/>
          <a:cs typeface="Verdana" panose="020B060403050404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300" kern="1200">
          <a:solidFill>
            <a:schemeClr val="tx1">
              <a:lumMod val="75000"/>
              <a:lumOff val="25000"/>
            </a:schemeClr>
          </a:solidFill>
          <a:latin typeface="Verdana" panose="020B0604030504040204" pitchFamily="34" charset="0"/>
          <a:ea typeface="Verdana" panose="020B0604030504040204" pitchFamily="34" charset="0"/>
          <a:cs typeface="Verdana" panose="020B060403050404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300" kern="1200">
          <a:solidFill>
            <a:schemeClr val="tx1">
              <a:lumMod val="75000"/>
              <a:lumOff val="25000"/>
            </a:schemeClr>
          </a:solidFill>
          <a:latin typeface="Verdana" panose="020B0604030504040204" pitchFamily="34" charset="0"/>
          <a:ea typeface="Verdana" panose="020B0604030504040204" pitchFamily="34" charset="0"/>
          <a:cs typeface="Verdana" panose="020B060403050404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6"/>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838200" y="1768476"/>
            <a:ext cx="10515600" cy="410051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pic>
        <p:nvPicPr>
          <p:cNvPr id="7" name="Picture 6"/>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9067506" y="5994107"/>
            <a:ext cx="2440180" cy="724489"/>
          </a:xfrm>
          <a:prstGeom prst="rect">
            <a:avLst/>
          </a:prstGeom>
        </p:spPr>
      </p:pic>
      <p:sp>
        <p:nvSpPr>
          <p:cNvPr id="12" name="Date Placeholder 3"/>
          <p:cNvSpPr>
            <a:spLocks noGrp="1"/>
          </p:cNvSpPr>
          <p:nvPr>
            <p:ph type="dt" sz="half" idx="2"/>
          </p:nvPr>
        </p:nvSpPr>
        <p:spPr>
          <a:xfrm>
            <a:off x="6738258" y="6356352"/>
            <a:ext cx="1338943" cy="365125"/>
          </a:xfrm>
          <a:prstGeom prst="rect">
            <a:avLst/>
          </a:prstGeom>
        </p:spPr>
        <p:txBody>
          <a:bodyPr/>
          <a:lstStyle>
            <a:lvl1pPr>
              <a:defRPr sz="1000">
                <a:solidFill>
                  <a:srgbClr val="808285"/>
                </a:solidFill>
                <a:latin typeface="Verdana" panose="020B0604030504040204" pitchFamily="34" charset="0"/>
                <a:ea typeface="Verdana" panose="020B0604030504040204" pitchFamily="34" charset="0"/>
                <a:cs typeface="Verdana" panose="020B0604030504040204" pitchFamily="34" charset="0"/>
              </a:defRPr>
            </a:lvl1pPr>
          </a:lstStyle>
          <a:p>
            <a:endParaRPr lang="en-US" dirty="0"/>
          </a:p>
        </p:txBody>
      </p:sp>
      <p:sp>
        <p:nvSpPr>
          <p:cNvPr id="13" name="Footer Placeholder 4"/>
          <p:cNvSpPr>
            <a:spLocks noGrp="1"/>
          </p:cNvSpPr>
          <p:nvPr>
            <p:ph type="ftr" sz="quarter" idx="3"/>
          </p:nvPr>
        </p:nvSpPr>
        <p:spPr>
          <a:xfrm>
            <a:off x="1709057" y="6356352"/>
            <a:ext cx="4789715" cy="365125"/>
          </a:xfrm>
          <a:prstGeom prst="rect">
            <a:avLst/>
          </a:prstGeom>
        </p:spPr>
        <p:txBody>
          <a:bodyPr/>
          <a:lstStyle>
            <a:lvl1pPr>
              <a:defRPr sz="1000">
                <a:solidFill>
                  <a:srgbClr val="808285"/>
                </a:solidFill>
                <a:latin typeface="Verdana" panose="020B0604030504040204" pitchFamily="34" charset="0"/>
                <a:ea typeface="Verdana" panose="020B0604030504040204" pitchFamily="34" charset="0"/>
                <a:cs typeface="Verdana" panose="020B0604030504040204" pitchFamily="34" charset="0"/>
              </a:defRPr>
            </a:lvl1pPr>
          </a:lstStyle>
          <a:p>
            <a:endParaRPr lang="en-US" dirty="0"/>
          </a:p>
        </p:txBody>
      </p:sp>
      <p:sp>
        <p:nvSpPr>
          <p:cNvPr id="14" name="Slide Number Placeholder 5"/>
          <p:cNvSpPr>
            <a:spLocks noGrp="1"/>
          </p:cNvSpPr>
          <p:nvPr>
            <p:ph type="sldNum" sz="quarter" idx="4"/>
          </p:nvPr>
        </p:nvSpPr>
        <p:spPr>
          <a:xfrm>
            <a:off x="838201" y="6356352"/>
            <a:ext cx="631372" cy="365125"/>
          </a:xfrm>
          <a:prstGeom prst="rect">
            <a:avLst/>
          </a:prstGeom>
        </p:spPr>
        <p:txBody>
          <a:bodyPr/>
          <a:lstStyle>
            <a:lvl1pPr>
              <a:defRPr sz="1000">
                <a:solidFill>
                  <a:srgbClr val="808285"/>
                </a:solidFill>
                <a:latin typeface="Verdana" panose="020B0604030504040204" pitchFamily="34" charset="0"/>
                <a:ea typeface="Verdana" panose="020B0604030504040204" pitchFamily="34" charset="0"/>
                <a:cs typeface="Verdana" panose="020B0604030504040204" pitchFamily="34" charset="0"/>
              </a:defRPr>
            </a:lvl1pPr>
          </a:lstStyle>
          <a:p>
            <a:fld id="{12A259F2-8B13-49A2-9B72-26A7A66678D7}" type="slidenum">
              <a:rPr lang="en-US" smtClean="0"/>
              <a:pPr/>
              <a:t>‹#›</a:t>
            </a:fld>
            <a:endParaRPr lang="en-US" dirty="0"/>
          </a:p>
        </p:txBody>
      </p:sp>
    </p:spTree>
    <p:extLst>
      <p:ext uri="{BB962C8B-B14F-4D97-AF65-F5344CB8AC3E}">
        <p14:creationId xmlns:p14="http://schemas.microsoft.com/office/powerpoint/2010/main" val="3455604845"/>
      </p:ext>
    </p:extLst>
  </p:cSld>
  <p:clrMap bg1="lt1" tx1="dk1" bg2="lt2" tx2="dk2" accent1="accent1" accent2="accent2" accent3="accent3" accent4="accent4" accent5="accent5" accent6="accent6" hlink="hlink" folHlink="folHlink"/>
  <p:sldLayoutIdLst>
    <p:sldLayoutId id="2147483681" r:id="rId1"/>
    <p:sldLayoutId id="2147483682" r:id="rId2"/>
    <p:sldLayoutId id="2147483683" r:id="rId3"/>
    <p:sldLayoutId id="2147483684" r:id="rId4"/>
    <p:sldLayoutId id="2147483685" r:id="rId5"/>
    <p:sldLayoutId id="2147483686" r:id="rId6"/>
    <p:sldLayoutId id="2147483687" r:id="rId7"/>
    <p:sldLayoutId id="2147483688" r:id="rId8"/>
    <p:sldLayoutId id="2147483708" r:id="rId9"/>
  </p:sldLayoutIdLst>
  <p:transition>
    <p:fade/>
  </p:transition>
  <p:timing>
    <p:tnLst>
      <p:par>
        <p:cTn id="1" dur="indefinite" restart="never" nodeType="tmRoot"/>
      </p:par>
    </p:tnLst>
  </p:timing>
  <p:hf hdr="0"/>
  <p:txStyles>
    <p:titleStyle>
      <a:lvl1pPr algn="l" defTabSz="914400" rtl="0" eaLnBrk="1" latinLnBrk="0" hangingPunct="1">
        <a:lnSpc>
          <a:spcPct val="90000"/>
        </a:lnSpc>
        <a:spcBef>
          <a:spcPct val="0"/>
        </a:spcBef>
        <a:buNone/>
        <a:defRPr sz="2800" b="1" kern="1200">
          <a:solidFill>
            <a:srgbClr val="002D5C"/>
          </a:solidFill>
          <a:latin typeface="Verdana" panose="020B0604030504040204" pitchFamily="34" charset="0"/>
          <a:ea typeface="Verdana" panose="020B0604030504040204" pitchFamily="34" charset="0"/>
          <a:cs typeface="Verdana" panose="020B060403050404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1600" kern="1200">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1500" kern="1200">
          <a:solidFill>
            <a:schemeClr val="tx1"/>
          </a:solidFill>
          <a:latin typeface="Verdana" panose="020B0604030504040204" pitchFamily="34" charset="0"/>
          <a:ea typeface="Verdana" panose="020B0604030504040204" pitchFamily="34" charset="0"/>
          <a:cs typeface="Verdana" panose="020B060403050404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Verdana" panose="020B0604030504040204" pitchFamily="34" charset="0"/>
          <a:ea typeface="Verdana" panose="020B0604030504040204" pitchFamily="34" charset="0"/>
          <a:cs typeface="Verdana" panose="020B060403050404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300" kern="1200">
          <a:solidFill>
            <a:schemeClr val="tx1"/>
          </a:solidFill>
          <a:latin typeface="Verdana" panose="020B0604030504040204" pitchFamily="34" charset="0"/>
          <a:ea typeface="Verdana" panose="020B0604030504040204" pitchFamily="34" charset="0"/>
          <a:cs typeface="Verdana" panose="020B060403050404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300" kern="1200">
          <a:solidFill>
            <a:schemeClr val="tx1"/>
          </a:solidFill>
          <a:latin typeface="Verdana" panose="020B0604030504040204" pitchFamily="34" charset="0"/>
          <a:ea typeface="Verdana" panose="020B0604030504040204" pitchFamily="34" charset="0"/>
          <a:cs typeface="Verdana" panose="020B060403050404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838200" y="4163786"/>
            <a:ext cx="10515600" cy="2013177"/>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pic>
        <p:nvPicPr>
          <p:cNvPr id="7" name="Picture 6"/>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9887365" y="352451"/>
            <a:ext cx="1520983" cy="914400"/>
          </a:xfrm>
          <a:prstGeom prst="rect">
            <a:avLst/>
          </a:prstGeom>
        </p:spPr>
      </p:pic>
    </p:spTree>
    <p:extLst>
      <p:ext uri="{BB962C8B-B14F-4D97-AF65-F5344CB8AC3E}">
        <p14:creationId xmlns:p14="http://schemas.microsoft.com/office/powerpoint/2010/main" val="1176664104"/>
      </p:ext>
    </p:extLst>
  </p:cSld>
  <p:clrMap bg1="lt1" tx1="dk1" bg2="lt2" tx2="dk2" accent1="accent1" accent2="accent2" accent3="accent3" accent4="accent4" accent5="accent5" accent6="accent6" hlink="hlink" folHlink="folHlink"/>
  <p:sldLayoutIdLst>
    <p:sldLayoutId id="2147483690" r:id="rId1"/>
    <p:sldLayoutId id="2147483692" r:id="rId2"/>
    <p:sldLayoutId id="2147483693" r:id="rId3"/>
    <p:sldLayoutId id="2147483694" r:id="rId4"/>
  </p:sldLayoutIdLst>
  <p:transition>
    <p:fade/>
  </p:transition>
  <p:timing>
    <p:tnLst>
      <p:par>
        <p:cTn id="1" dur="indefinite" restart="never" nodeType="tmRoot"/>
      </p:par>
    </p:tnLst>
  </p:timing>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1600" kern="1200">
          <a:solidFill>
            <a:srgbClr val="58595B"/>
          </a:solidFill>
          <a:latin typeface="Verdana" panose="020B0604030504040204" pitchFamily="34" charset="0"/>
          <a:ea typeface="Verdana" panose="020B0604030504040204" pitchFamily="34" charset="0"/>
          <a:cs typeface="Verdana" panose="020B060403050404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1500" kern="1200">
          <a:solidFill>
            <a:srgbClr val="58595B"/>
          </a:solidFill>
          <a:latin typeface="Verdana" panose="020B0604030504040204" pitchFamily="34" charset="0"/>
          <a:ea typeface="Verdana" panose="020B0604030504040204" pitchFamily="34" charset="0"/>
          <a:cs typeface="Verdana" panose="020B060403050404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1400" i="0" kern="1200">
          <a:solidFill>
            <a:srgbClr val="58595B"/>
          </a:solidFill>
          <a:latin typeface="Verdana" panose="020B0604030504040204" pitchFamily="34" charset="0"/>
          <a:ea typeface="Verdana" panose="020B0604030504040204" pitchFamily="34" charset="0"/>
          <a:cs typeface="Verdana" panose="020B060403050404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300" i="0" kern="1200">
          <a:solidFill>
            <a:srgbClr val="58595B"/>
          </a:solidFill>
          <a:latin typeface="Verdana" panose="020B0604030504040204" pitchFamily="34" charset="0"/>
          <a:ea typeface="Verdana" panose="020B0604030504040204" pitchFamily="34" charset="0"/>
          <a:cs typeface="Verdana" panose="020B060403050404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300" kern="1200">
          <a:solidFill>
            <a:srgbClr val="58595B"/>
          </a:solidFill>
          <a:latin typeface="Verdana" panose="020B0604030504040204" pitchFamily="34" charset="0"/>
          <a:ea typeface="Verdana" panose="020B0604030504040204" pitchFamily="34" charset="0"/>
          <a:cs typeface="Verdana" panose="020B060403050404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1BE4271-B3E4-4325-AE47-379D8D3E351B}" type="datetimeFigureOut">
              <a:rPr lang="en-US" smtClean="0"/>
              <a:t>12/14/2018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80F780C-C098-45E3-9B42-EFD898B3EEA5}" type="slidenum">
              <a:rPr lang="en-US" smtClean="0"/>
              <a:t>‹#›</a:t>
            </a:fld>
            <a:endParaRPr lang="en-US"/>
          </a:p>
        </p:txBody>
      </p:sp>
    </p:spTree>
    <p:extLst>
      <p:ext uri="{BB962C8B-B14F-4D97-AF65-F5344CB8AC3E}">
        <p14:creationId xmlns:p14="http://schemas.microsoft.com/office/powerpoint/2010/main" val="2628545759"/>
      </p:ext>
    </p:extLst>
  </p:cSld>
  <p:clrMap bg1="dk1" tx1="lt1" bg2="dk2" tx2="lt2" accent1="accent1" accent2="accent2" accent3="accent3" accent4="accent4" accent5="accent5" accent6="accent6" hlink="hlink" folHlink="folHlink"/>
  <p:sldLayoutIdLst>
    <p:sldLayoutId id="2147483761" r:id="rId1"/>
    <p:sldLayoutId id="2147483762" r:id="rId2"/>
    <p:sldLayoutId id="2147483763" r:id="rId3"/>
    <p:sldLayoutId id="2147483764" r:id="rId4"/>
    <p:sldLayoutId id="2147483765" r:id="rId5"/>
    <p:sldLayoutId id="2147483766" r:id="rId6"/>
    <p:sldLayoutId id="2147483767" r:id="rId7"/>
    <p:sldLayoutId id="2147483768" r:id="rId8"/>
    <p:sldLayoutId id="2147483769" r:id="rId9"/>
    <p:sldLayoutId id="2147483770" r:id="rId10"/>
    <p:sldLayoutId id="2147483771" r:id="rId11"/>
    <p:sldLayoutId id="2147483772" r:id="rId12"/>
  </p:sldLayoutIdLst>
  <p:transition>
    <p:fade/>
  </p:transition>
  <p:timing>
    <p:tnLst>
      <p:par>
        <p:cTn id="1" dur="indefinite" restart="never" nodeType="tmRoot"/>
      </p:par>
    </p:tnLst>
  </p:timing>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1BE4271-B3E4-4325-AE47-379D8D3E351B}" type="datetimeFigureOut">
              <a:rPr lang="en-US" smtClean="0"/>
              <a:t>12/14/2018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80F780C-C098-45E3-9B42-EFD898B3EEA5}" type="slidenum">
              <a:rPr lang="en-US" smtClean="0"/>
              <a:t>‹#›</a:t>
            </a:fld>
            <a:endParaRPr lang="en-US"/>
          </a:p>
        </p:txBody>
      </p:sp>
    </p:spTree>
    <p:extLst>
      <p:ext uri="{BB962C8B-B14F-4D97-AF65-F5344CB8AC3E}">
        <p14:creationId xmlns:p14="http://schemas.microsoft.com/office/powerpoint/2010/main" val="1643475050"/>
      </p:ext>
    </p:extLst>
  </p:cSld>
  <p:clrMap bg1="dk1" tx1="lt1" bg2="dk2" tx2="lt2" accent1="accent1" accent2="accent2" accent3="accent3" accent4="accent4" accent5="accent5" accent6="accent6" hlink="hlink" folHlink="folHlink"/>
  <p:sldLayoutIdLst>
    <p:sldLayoutId id="2147483774" r:id="rId1"/>
    <p:sldLayoutId id="2147483775" r:id="rId2"/>
    <p:sldLayoutId id="2147483776" r:id="rId3"/>
    <p:sldLayoutId id="2147483777" r:id="rId4"/>
    <p:sldLayoutId id="2147483778" r:id="rId5"/>
    <p:sldLayoutId id="2147483779" r:id="rId6"/>
    <p:sldLayoutId id="2147483780" r:id="rId7"/>
    <p:sldLayoutId id="2147483781" r:id="rId8"/>
    <p:sldLayoutId id="2147483782" r:id="rId9"/>
    <p:sldLayoutId id="2147483783" r:id="rId10"/>
    <p:sldLayoutId id="2147483784" r:id="rId11"/>
  </p:sldLayoutIdLst>
  <p:transition>
    <p:fade/>
  </p:transition>
  <p:timing>
    <p:tnLst>
      <p:par>
        <p:cTn id="1" dur="indefinite" restart="never" nodeType="tmRoot"/>
      </p:par>
    </p:tnLst>
  </p:timing>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46.xml"/></Relationships>
</file>

<file path=ppt/slides/_rels/slide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34.xml"/></Relationships>
</file>

<file path=ppt/slides/_rels/slide1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34.xml"/></Relationships>
</file>

<file path=ppt/slides/_rels/slide1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0.xml"/><Relationship Id="rId1" Type="http://schemas.openxmlformats.org/officeDocument/2006/relationships/slideLayout" Target="../slideLayouts/slideLayout34.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44.xml"/></Relationships>
</file>

<file path=ppt/slides/_rels/slide14.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image" Target="../media/image5.png"/><Relationship Id="rId7" Type="http://schemas.openxmlformats.org/officeDocument/2006/relationships/image" Target="../media/image9.png"/><Relationship Id="rId2" Type="http://schemas.openxmlformats.org/officeDocument/2006/relationships/notesSlide" Target="../notesSlides/notesSlide12.xml"/><Relationship Id="rId1" Type="http://schemas.openxmlformats.org/officeDocument/2006/relationships/slideLayout" Target="../slideLayouts/slideLayout34.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15.xml.rels><?xml version="1.0" encoding="UTF-8" standalone="yes"?>
<Relationships xmlns="http://schemas.openxmlformats.org/package/2006/relationships"><Relationship Id="rId8" Type="http://schemas.openxmlformats.org/officeDocument/2006/relationships/image" Target="../media/image15.jpg"/><Relationship Id="rId13" Type="http://schemas.openxmlformats.org/officeDocument/2006/relationships/image" Target="../media/image20.jpeg"/><Relationship Id="rId18" Type="http://schemas.openxmlformats.org/officeDocument/2006/relationships/image" Target="../media/image4.png"/><Relationship Id="rId3" Type="http://schemas.openxmlformats.org/officeDocument/2006/relationships/image" Target="../media/image10.jpeg"/><Relationship Id="rId7" Type="http://schemas.openxmlformats.org/officeDocument/2006/relationships/image" Target="../media/image14.jpeg"/><Relationship Id="rId12" Type="http://schemas.openxmlformats.org/officeDocument/2006/relationships/image" Target="../media/image19.jpeg"/><Relationship Id="rId17" Type="http://schemas.openxmlformats.org/officeDocument/2006/relationships/image" Target="../media/image24.jpeg"/><Relationship Id="rId2" Type="http://schemas.openxmlformats.org/officeDocument/2006/relationships/notesSlide" Target="../notesSlides/notesSlide13.xml"/><Relationship Id="rId16" Type="http://schemas.openxmlformats.org/officeDocument/2006/relationships/image" Target="../media/image23.png"/><Relationship Id="rId1" Type="http://schemas.openxmlformats.org/officeDocument/2006/relationships/slideLayout" Target="../slideLayouts/slideLayout34.xml"/><Relationship Id="rId6" Type="http://schemas.openxmlformats.org/officeDocument/2006/relationships/image" Target="../media/image13.jpeg"/><Relationship Id="rId11" Type="http://schemas.openxmlformats.org/officeDocument/2006/relationships/image" Target="../media/image18.jpeg"/><Relationship Id="rId5" Type="http://schemas.openxmlformats.org/officeDocument/2006/relationships/image" Target="../media/image12.jpeg"/><Relationship Id="rId15" Type="http://schemas.openxmlformats.org/officeDocument/2006/relationships/image" Target="../media/image22.jpeg"/><Relationship Id="rId10" Type="http://schemas.openxmlformats.org/officeDocument/2006/relationships/image" Target="../media/image17.jpeg"/><Relationship Id="rId4" Type="http://schemas.openxmlformats.org/officeDocument/2006/relationships/image" Target="../media/image11.jpeg"/><Relationship Id="rId9" Type="http://schemas.openxmlformats.org/officeDocument/2006/relationships/image" Target="../media/image16.png"/><Relationship Id="rId14" Type="http://schemas.openxmlformats.org/officeDocument/2006/relationships/image" Target="../media/image21.jpeg"/></Relationships>
</file>

<file path=ppt/slides/_rels/slide1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4.xml"/><Relationship Id="rId1" Type="http://schemas.openxmlformats.org/officeDocument/2006/relationships/slideLayout" Target="../slideLayouts/slideLayout34.xml"/></Relationships>
</file>

<file path=ppt/slides/_rels/slide1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5.xml"/><Relationship Id="rId1" Type="http://schemas.openxmlformats.org/officeDocument/2006/relationships/slideLayout" Target="../slideLayouts/slideLayout34.xml"/></Relationships>
</file>

<file path=ppt/slides/_rels/slide1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6.xml"/><Relationship Id="rId1" Type="http://schemas.openxmlformats.org/officeDocument/2006/relationships/slideLayout" Target="../slideLayouts/slideLayout34.xml"/></Relationships>
</file>

<file path=ppt/slides/_rels/slide1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34.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46.xml"/></Relationships>
</file>

<file path=ppt/slides/_rels/slide2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34.xml"/></Relationships>
</file>

<file path=ppt/slides/_rels/slide21.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7.xml"/><Relationship Id="rId1" Type="http://schemas.openxmlformats.org/officeDocument/2006/relationships/slideLayout" Target="../slideLayouts/slideLayout34.xml"/><Relationship Id="rId4" Type="http://schemas.openxmlformats.org/officeDocument/2006/relationships/image" Target="../media/image4.png"/></Relationships>
</file>

<file path=ppt/slides/_rels/slide22.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8.xml"/><Relationship Id="rId1" Type="http://schemas.openxmlformats.org/officeDocument/2006/relationships/slideLayout" Target="../slideLayouts/slideLayout34.xml"/><Relationship Id="rId6" Type="http://schemas.openxmlformats.org/officeDocument/2006/relationships/image" Target="../media/image4.png"/><Relationship Id="rId5" Type="http://schemas.openxmlformats.org/officeDocument/2006/relationships/image" Target="../media/image28.png"/><Relationship Id="rId4" Type="http://schemas.openxmlformats.org/officeDocument/2006/relationships/image" Target="../media/image27.png"/></Relationships>
</file>

<file path=ppt/slides/_rels/slide23.xml.rels><?xml version="1.0" encoding="UTF-8" standalone="yes"?>
<Relationships xmlns="http://schemas.openxmlformats.org/package/2006/relationships"><Relationship Id="rId3" Type="http://schemas.openxmlformats.org/officeDocument/2006/relationships/hyperlink" Target="https://www.lshrm.org/" TargetMode="External"/><Relationship Id="rId2" Type="http://schemas.openxmlformats.org/officeDocument/2006/relationships/hyperlink" Target="https://community.shrm.org/vlrc/home?_ga=2.179321956.1756533811.1522684374-1676516191.1522684374" TargetMode="External"/><Relationship Id="rId1" Type="http://schemas.openxmlformats.org/officeDocument/2006/relationships/slideLayout" Target="../slideLayouts/slideLayout34.xml"/><Relationship Id="rId5" Type="http://schemas.openxmlformats.org/officeDocument/2006/relationships/image" Target="../media/image4.png"/><Relationship Id="rId4" Type="http://schemas.openxmlformats.org/officeDocument/2006/relationships/hyperlink" Target="https://www.lshrm.org/HR-Links" TargetMode="External"/></Relationships>
</file>

<file path=ppt/slides/_rels/slide2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9.xml"/><Relationship Id="rId1" Type="http://schemas.openxmlformats.org/officeDocument/2006/relationships/slideLayout" Target="../slideLayouts/slideLayout34.xml"/></Relationships>
</file>

<file path=ppt/slides/_rels/slide2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33.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34.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34.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34.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xml"/><Relationship Id="rId1" Type="http://schemas.openxmlformats.org/officeDocument/2006/relationships/slideLayout" Target="../slideLayouts/slideLayout34.xml"/></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7.xml"/><Relationship Id="rId1" Type="http://schemas.openxmlformats.org/officeDocument/2006/relationships/slideLayout" Target="../slideLayouts/slideLayout34.xml"/></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8.xml"/><Relationship Id="rId1" Type="http://schemas.openxmlformats.org/officeDocument/2006/relationships/slideLayout" Target="../slideLayouts/slideLayout34.xml"/></Relationships>
</file>

<file path=ppt/slides/_rels/slide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9.xml"/><Relationship Id="rId1" Type="http://schemas.openxmlformats.org/officeDocument/2006/relationships/slideLayout" Target="../slideLayouts/slideLayout3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LSHRM BOARD ORIENTATION</a:t>
            </a:r>
          </a:p>
        </p:txBody>
      </p:sp>
      <p:sp>
        <p:nvSpPr>
          <p:cNvPr id="3" name="Content Placeholder 2"/>
          <p:cNvSpPr>
            <a:spLocks noGrp="1"/>
          </p:cNvSpPr>
          <p:nvPr>
            <p:ph idx="1"/>
          </p:nvPr>
        </p:nvSpPr>
        <p:spPr>
          <a:xfrm>
            <a:off x="838200" y="3923817"/>
            <a:ext cx="3803248" cy="1146203"/>
          </a:xfrm>
        </p:spPr>
        <p:txBody>
          <a:bodyPr>
            <a:normAutofit fontScale="77500" lnSpcReduction="20000"/>
          </a:bodyPr>
          <a:lstStyle/>
          <a:p>
            <a:pPr marL="0" indent="0">
              <a:buNone/>
            </a:pPr>
            <a:r>
              <a:rPr lang="en-US" dirty="0"/>
              <a:t>Presented by:</a:t>
            </a:r>
          </a:p>
          <a:p>
            <a:pPr marL="0" indent="0">
              <a:buNone/>
            </a:pPr>
            <a:r>
              <a:rPr lang="en-US" dirty="0"/>
              <a:t>Susan Huffmon, SHRM-CP, PHR</a:t>
            </a:r>
          </a:p>
          <a:p>
            <a:pPr marL="0" indent="0">
              <a:buNone/>
            </a:pPr>
            <a:r>
              <a:rPr lang="en-US" dirty="0"/>
              <a:t>2018 President Elect</a:t>
            </a:r>
          </a:p>
          <a:p>
            <a:endParaRPr lang="en-US" dirty="0"/>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358431" y="5192486"/>
            <a:ext cx="2566663" cy="1338943"/>
          </a:xfrm>
          <a:prstGeom prst="rect">
            <a:avLst/>
          </a:prstGeom>
        </p:spPr>
      </p:pic>
    </p:spTree>
    <p:extLst>
      <p:ext uri="{BB962C8B-B14F-4D97-AF65-F5344CB8AC3E}">
        <p14:creationId xmlns:p14="http://schemas.microsoft.com/office/powerpoint/2010/main" val="3183414015"/>
      </p:ext>
    </p:extLst>
  </p:cSld>
  <p:clrMapOvr>
    <a:masterClrMapping/>
  </p:clrMapOvr>
  <p:transition>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a:xfrm>
            <a:off x="1153887" y="1665444"/>
            <a:ext cx="10515600" cy="4351338"/>
          </a:xfrm>
        </p:spPr>
        <p:txBody>
          <a:bodyPr>
            <a:normAutofit/>
          </a:bodyPr>
          <a:lstStyle/>
          <a:p>
            <a:pPr marL="0" indent="0">
              <a:buNone/>
            </a:pPr>
            <a:r>
              <a:rPr lang="en-US" dirty="0" smtClean="0"/>
              <a:t> </a:t>
            </a:r>
            <a:endParaRPr lang="en-US" dirty="0"/>
          </a:p>
          <a:p>
            <a:r>
              <a:rPr lang="en-US" dirty="0" smtClean="0"/>
              <a:t>Lead </a:t>
            </a:r>
            <a:r>
              <a:rPr lang="en-US" dirty="0"/>
              <a:t>your committee: </a:t>
            </a:r>
          </a:p>
          <a:p>
            <a:pPr lvl="1"/>
            <a:r>
              <a:rPr lang="en-US" sz="1600" dirty="0" smtClean="0"/>
              <a:t>Manage</a:t>
            </a:r>
            <a:r>
              <a:rPr lang="en-US" sz="1600" dirty="0"/>
              <a:t>, direct &amp; support your committee. </a:t>
            </a:r>
          </a:p>
          <a:p>
            <a:pPr lvl="1"/>
            <a:r>
              <a:rPr lang="en-US" sz="1600" dirty="0" smtClean="0"/>
              <a:t>Develop </a:t>
            </a:r>
            <a:r>
              <a:rPr lang="en-US" sz="1600" dirty="0"/>
              <a:t>your leadership skills. </a:t>
            </a:r>
          </a:p>
          <a:p>
            <a:pPr lvl="1"/>
            <a:r>
              <a:rPr lang="en-US" sz="1600" dirty="0" smtClean="0"/>
              <a:t>Recruit </a:t>
            </a:r>
            <a:r>
              <a:rPr lang="en-US" sz="1600" dirty="0"/>
              <a:t>and fill your committee positions. </a:t>
            </a:r>
          </a:p>
          <a:p>
            <a:pPr lvl="1"/>
            <a:r>
              <a:rPr lang="en-US" sz="1600" dirty="0" smtClean="0"/>
              <a:t>Succession </a:t>
            </a:r>
            <a:r>
              <a:rPr lang="en-US" sz="1600" dirty="0"/>
              <a:t>plan for your committee. </a:t>
            </a:r>
            <a:endParaRPr lang="en-US" sz="1600" dirty="0" smtClean="0"/>
          </a:p>
          <a:p>
            <a:pPr lvl="1"/>
            <a:r>
              <a:rPr lang="en-US" sz="1600" smtClean="0"/>
              <a:t>Communicate information</a:t>
            </a:r>
            <a:endParaRPr lang="en-US" sz="1600" dirty="0"/>
          </a:p>
          <a:p>
            <a:r>
              <a:rPr lang="en-US" dirty="0" smtClean="0"/>
              <a:t>Oversee </a:t>
            </a:r>
            <a:r>
              <a:rPr lang="en-US" dirty="0"/>
              <a:t>your committees budget: </a:t>
            </a:r>
          </a:p>
          <a:p>
            <a:pPr lvl="1"/>
            <a:r>
              <a:rPr lang="en-US" sz="1600" dirty="0" smtClean="0"/>
              <a:t>Develop </a:t>
            </a:r>
            <a:r>
              <a:rPr lang="en-US" sz="1600" dirty="0"/>
              <a:t>committee annual budget. </a:t>
            </a:r>
          </a:p>
          <a:p>
            <a:pPr lvl="1"/>
            <a:r>
              <a:rPr lang="en-US" sz="1600" dirty="0" smtClean="0"/>
              <a:t>Operate </a:t>
            </a:r>
            <a:r>
              <a:rPr lang="en-US" sz="1600" dirty="0"/>
              <a:t>responsibly within that budget. </a:t>
            </a:r>
          </a:p>
          <a:p>
            <a:pPr lvl="1"/>
            <a:r>
              <a:rPr lang="en-US" sz="1600" dirty="0" smtClean="0"/>
              <a:t>Track </a:t>
            </a:r>
            <a:r>
              <a:rPr lang="en-US" sz="1600" dirty="0"/>
              <a:t>and report expenses. </a:t>
            </a:r>
          </a:p>
          <a:p>
            <a:pPr marL="0" indent="0">
              <a:buNone/>
            </a:pPr>
            <a:endParaRPr lang="en-US" dirty="0"/>
          </a:p>
          <a:p>
            <a:pPr marL="0" indent="0">
              <a:buNone/>
            </a:pPr>
            <a:endParaRPr lang="en-US" dirty="0"/>
          </a:p>
          <a:p>
            <a:endParaRPr lang="en-US" dirty="0"/>
          </a:p>
        </p:txBody>
      </p:sp>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12A259F2-8B13-49A2-9B72-26A7A66678D7}" type="slidenum">
              <a:rPr lang="en-US" smtClean="0"/>
              <a:pPr/>
              <a:t>10</a:t>
            </a:fld>
            <a:endParaRPr lang="en-US" dirty="0"/>
          </a:p>
        </p:txBody>
      </p:sp>
      <p:pic>
        <p:nvPicPr>
          <p:cNvPr id="7" name="Pictur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372545" y="5181600"/>
            <a:ext cx="2438455" cy="1272061"/>
          </a:xfrm>
          <a:prstGeom prst="rect">
            <a:avLst/>
          </a:prstGeom>
        </p:spPr>
      </p:pic>
    </p:spTree>
    <p:extLst>
      <p:ext uri="{BB962C8B-B14F-4D97-AF65-F5344CB8AC3E}">
        <p14:creationId xmlns:p14="http://schemas.microsoft.com/office/powerpoint/2010/main" val="4283741528"/>
      </p:ext>
    </p:extLst>
  </p:cSld>
  <p:clrMapOvr>
    <a:masterClrMapping/>
  </p:clrMapOvr>
  <p:transition>
    <p:fade/>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dirty="0">
                <a:solidFill>
                  <a:schemeClr val="tx1"/>
                </a:solidFill>
              </a:rPr>
              <a:t>Always copy President, President Elect and VP, Administration on email correspondence.</a:t>
            </a:r>
          </a:p>
          <a:p>
            <a:r>
              <a:rPr lang="en-US" dirty="0">
                <a:solidFill>
                  <a:schemeClr val="tx1"/>
                </a:solidFill>
              </a:rPr>
              <a:t>Return emails and or phone calls within 24 - 48 hours.</a:t>
            </a:r>
          </a:p>
          <a:p>
            <a:r>
              <a:rPr lang="en-US" dirty="0">
                <a:solidFill>
                  <a:schemeClr val="tx1"/>
                </a:solidFill>
              </a:rPr>
              <a:t>If you commit to having something in by a certain date, please let others know if you will not be able to </a:t>
            </a:r>
            <a:r>
              <a:rPr lang="en-US" dirty="0" smtClean="0">
                <a:solidFill>
                  <a:schemeClr val="tx1"/>
                </a:solidFill>
              </a:rPr>
              <a:t>meet </a:t>
            </a:r>
            <a:r>
              <a:rPr lang="en-US" dirty="0">
                <a:solidFill>
                  <a:schemeClr val="tx1"/>
                </a:solidFill>
              </a:rPr>
              <a:t>your deadlines so preparation can be made if needed.</a:t>
            </a:r>
          </a:p>
          <a:p>
            <a:endParaRPr lang="en-US" dirty="0"/>
          </a:p>
        </p:txBody>
      </p:sp>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12A259F2-8B13-49A2-9B72-26A7A66678D7}" type="slidenum">
              <a:rPr lang="en-US" smtClean="0"/>
              <a:pPr/>
              <a:t>11</a:t>
            </a:fld>
            <a:endParaRPr lang="en-US" dirty="0"/>
          </a:p>
        </p:txBody>
      </p:sp>
      <p:pic>
        <p:nvPicPr>
          <p:cNvPr id="7" name="Pictur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372545" y="5181600"/>
            <a:ext cx="2438455" cy="1272061"/>
          </a:xfrm>
          <a:prstGeom prst="rect">
            <a:avLst/>
          </a:prstGeom>
        </p:spPr>
      </p:pic>
    </p:spTree>
    <p:extLst>
      <p:ext uri="{BB962C8B-B14F-4D97-AF65-F5344CB8AC3E}">
        <p14:creationId xmlns:p14="http://schemas.microsoft.com/office/powerpoint/2010/main" val="1418782114"/>
      </p:ext>
    </p:extLst>
  </p:cSld>
  <p:clrMapOvr>
    <a:masterClrMapping/>
  </p:clrMapOvr>
  <p:transition>
    <p:fade/>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Board Meetings</a:t>
            </a:r>
            <a:endParaRPr lang="en-US" dirty="0"/>
          </a:p>
        </p:txBody>
      </p:sp>
      <p:sp>
        <p:nvSpPr>
          <p:cNvPr id="3" name="Content Placeholder 2"/>
          <p:cNvSpPr>
            <a:spLocks noGrp="1"/>
          </p:cNvSpPr>
          <p:nvPr>
            <p:ph idx="1"/>
          </p:nvPr>
        </p:nvSpPr>
        <p:spPr>
          <a:xfrm>
            <a:off x="838200" y="1721453"/>
            <a:ext cx="10515600" cy="4351338"/>
          </a:xfrm>
        </p:spPr>
        <p:txBody>
          <a:bodyPr>
            <a:normAutofit/>
          </a:bodyPr>
          <a:lstStyle/>
          <a:p>
            <a:r>
              <a:rPr lang="en-US" sz="2400" dirty="0" smtClean="0"/>
              <a:t>Prepare a written report prior to each board meeting</a:t>
            </a:r>
          </a:p>
          <a:p>
            <a:pPr lvl="1"/>
            <a:r>
              <a:rPr lang="en-US" sz="2400" dirty="0" smtClean="0"/>
              <a:t>Disseminated and reviewed prior to the meeting</a:t>
            </a:r>
          </a:p>
          <a:p>
            <a:r>
              <a:rPr lang="en-US" sz="2500" dirty="0" smtClean="0"/>
              <a:t>We use time at meetings to discuss pressing HR issues or work on projects</a:t>
            </a:r>
          </a:p>
          <a:p>
            <a:r>
              <a:rPr lang="en-US" sz="2500" dirty="0" smtClean="0"/>
              <a:t>Consent items are approved at our meetings in a batch format</a:t>
            </a:r>
          </a:p>
          <a:p>
            <a:r>
              <a:rPr lang="en-US" sz="2500" dirty="0" smtClean="0"/>
              <a:t>Voting – Directors and above make the motions to vote on consent items, and close the meetings</a:t>
            </a:r>
          </a:p>
          <a:p>
            <a:endParaRPr lang="en-US" sz="2500" dirty="0"/>
          </a:p>
        </p:txBody>
      </p:sp>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12A259F2-8B13-49A2-9B72-26A7A66678D7}" type="slidenum">
              <a:rPr lang="en-US" smtClean="0"/>
              <a:pPr/>
              <a:t>12</a:t>
            </a:fld>
            <a:endParaRPr lang="en-US" dirty="0"/>
          </a:p>
        </p:txBody>
      </p:sp>
      <p:pic>
        <p:nvPicPr>
          <p:cNvPr id="8" name="Pictur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372545" y="5181600"/>
            <a:ext cx="2438455" cy="1272061"/>
          </a:xfrm>
          <a:prstGeom prst="rect">
            <a:avLst/>
          </a:prstGeom>
        </p:spPr>
      </p:pic>
    </p:spTree>
    <p:extLst>
      <p:ext uri="{BB962C8B-B14F-4D97-AF65-F5344CB8AC3E}">
        <p14:creationId xmlns:p14="http://schemas.microsoft.com/office/powerpoint/2010/main" val="1148333988"/>
      </p:ext>
    </p:extLst>
  </p:cSld>
  <p:clrMapOvr>
    <a:masterClrMapping/>
  </p:clrMapOvr>
  <p:transition>
    <p:fade/>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0" name="TextBox 349"/>
          <p:cNvSpPr txBox="1"/>
          <p:nvPr/>
        </p:nvSpPr>
        <p:spPr>
          <a:xfrm>
            <a:off x="1695180" y="180824"/>
            <a:ext cx="8887706" cy="769441"/>
          </a:xfrm>
          <a:prstGeom prst="rect">
            <a:avLst/>
          </a:prstGeom>
          <a:solidFill>
            <a:schemeClr val="accent4"/>
          </a:solidFill>
        </p:spPr>
        <p:txBody>
          <a:bodyPr wrap="square" rtlCol="0">
            <a:spAutoFit/>
          </a:bodyPr>
          <a:lstStyle/>
          <a:p>
            <a:pPr algn="ctr"/>
            <a:r>
              <a:rPr lang="en-US" sz="2800" b="1" dirty="0">
                <a:solidFill>
                  <a:schemeClr val="bg1"/>
                </a:solidFill>
              </a:rPr>
              <a:t>SHRM Volunteer Structure</a:t>
            </a:r>
          </a:p>
          <a:p>
            <a:pPr algn="ctr"/>
            <a:r>
              <a:rPr lang="en-US" sz="1600" b="1" dirty="0">
                <a:solidFill>
                  <a:schemeClr val="bg1"/>
                </a:solidFill>
              </a:rPr>
              <a:t>(NETWORK OF CHAPTERS, STATE &amp; REGIONAL COUNCILS &amp; MAC)</a:t>
            </a:r>
          </a:p>
        </p:txBody>
      </p:sp>
      <p:sp>
        <p:nvSpPr>
          <p:cNvPr id="324" name="Rectangle 323"/>
          <p:cNvSpPr/>
          <p:nvPr/>
        </p:nvSpPr>
        <p:spPr>
          <a:xfrm>
            <a:off x="196923" y="3003489"/>
            <a:ext cx="4715858" cy="845551"/>
          </a:xfrm>
          <a:prstGeom prst="rect">
            <a:avLst/>
          </a:prstGeom>
          <a:solidFill>
            <a:schemeClr val="bg2"/>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91440" tIns="91440" rIns="91440" bIns="91440" rtlCol="0" anchor="t" anchorCtr="0"/>
          <a:lstStyle/>
          <a:p>
            <a:pPr marL="171450" indent="-171450">
              <a:buFont typeface="Arial" panose="020B0604020202020204" pitchFamily="34" charset="0"/>
              <a:buChar char="•"/>
            </a:pPr>
            <a:endParaRPr lang="en-US" sz="1050" dirty="0">
              <a:solidFill>
                <a:schemeClr val="tx1"/>
              </a:solidFill>
            </a:endParaRPr>
          </a:p>
          <a:p>
            <a:pPr marL="171450" indent="-171450">
              <a:buFont typeface="Arial" panose="020B0604020202020204" pitchFamily="34" charset="0"/>
              <a:buChar char="•"/>
            </a:pPr>
            <a:r>
              <a:rPr lang="en-US" sz="1200" dirty="0">
                <a:solidFill>
                  <a:schemeClr val="tx1"/>
                </a:solidFill>
              </a:rPr>
              <a:t>Five councils comprised of  state council directors in each region</a:t>
            </a:r>
          </a:p>
          <a:p>
            <a:pPr marL="171450" indent="-171450">
              <a:buFont typeface="Arial" panose="020B0604020202020204" pitchFamily="34" charset="0"/>
              <a:buChar char="•"/>
            </a:pPr>
            <a:r>
              <a:rPr lang="en-US" sz="1200" dirty="0">
                <a:solidFill>
                  <a:schemeClr val="tx1"/>
                </a:solidFill>
              </a:rPr>
              <a:t>Provides channels of communication </a:t>
            </a:r>
          </a:p>
          <a:p>
            <a:pPr marL="171450" indent="-171450">
              <a:buFont typeface="Arial" panose="020B0604020202020204" pitchFamily="34" charset="0"/>
              <a:buChar char="•"/>
            </a:pPr>
            <a:r>
              <a:rPr lang="en-US" sz="1200" dirty="0">
                <a:solidFill>
                  <a:schemeClr val="tx1"/>
                </a:solidFill>
              </a:rPr>
              <a:t>Serves as liaison with business leaders and SHRM</a:t>
            </a:r>
          </a:p>
          <a:p>
            <a:pPr marL="171450" indent="-171450">
              <a:buFont typeface="Arial" panose="020B0604020202020204" pitchFamily="34" charset="0"/>
              <a:buChar char="•"/>
            </a:pPr>
            <a:endParaRPr lang="en-US" sz="1050" b="1" dirty="0">
              <a:solidFill>
                <a:schemeClr val="tx1"/>
              </a:solidFill>
              <a:effectLst>
                <a:outerShdw blurRad="38100" dist="38100" dir="2700000" algn="tl">
                  <a:srgbClr val="000000">
                    <a:alpha val="43137"/>
                  </a:srgbClr>
                </a:outerShdw>
              </a:effectLst>
              <a:cs typeface="Arial" panose="020B0604020202020204" pitchFamily="34" charset="0"/>
            </a:endParaRPr>
          </a:p>
          <a:p>
            <a:pPr algn="ctr"/>
            <a:endParaRPr lang="en-US" sz="1050" b="1" dirty="0">
              <a:solidFill>
                <a:schemeClr val="tx1"/>
              </a:solidFill>
              <a:effectLst>
                <a:outerShdw blurRad="38100" dist="38100" dir="2700000" algn="tl">
                  <a:srgbClr val="000000">
                    <a:alpha val="43137"/>
                  </a:srgbClr>
                </a:outerShdw>
              </a:effectLst>
              <a:cs typeface="Arial" panose="020B0604020202020204" pitchFamily="34" charset="0"/>
            </a:endParaRPr>
          </a:p>
        </p:txBody>
      </p:sp>
      <p:sp>
        <p:nvSpPr>
          <p:cNvPr id="327" name="Rectangle 326"/>
          <p:cNvSpPr/>
          <p:nvPr/>
        </p:nvSpPr>
        <p:spPr>
          <a:xfrm>
            <a:off x="196923" y="4088072"/>
            <a:ext cx="4724241" cy="1219031"/>
          </a:xfrm>
          <a:prstGeom prst="rect">
            <a:avLst/>
          </a:prstGeom>
          <a:solidFill>
            <a:schemeClr val="bg2"/>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91440" tIns="91440" rIns="91440" bIns="91440" rtlCol="0" anchor="t" anchorCtr="0"/>
          <a:lstStyle/>
          <a:p>
            <a:pPr lvl="0"/>
            <a:endParaRPr lang="en-US" sz="1050" dirty="0">
              <a:solidFill>
                <a:schemeClr val="tx1"/>
              </a:solidFill>
            </a:endParaRPr>
          </a:p>
          <a:p>
            <a:pPr marL="171450" lvl="0" indent="-171450">
              <a:buFont typeface="Arial" panose="020B0604020202020204" pitchFamily="34" charset="0"/>
              <a:buChar char="•"/>
            </a:pPr>
            <a:r>
              <a:rPr lang="en-US" sz="1200" dirty="0">
                <a:solidFill>
                  <a:schemeClr val="tx1"/>
                </a:solidFill>
              </a:rPr>
              <a:t>Structure for key volunteer leaders in the state to adopt and promote SHRM initiatives</a:t>
            </a:r>
          </a:p>
          <a:p>
            <a:pPr marL="171450" lvl="0" indent="-171450">
              <a:buFont typeface="Arial" panose="020B0604020202020204" pitchFamily="34" charset="0"/>
              <a:buChar char="•"/>
            </a:pPr>
            <a:r>
              <a:rPr lang="en-US" sz="1200" dirty="0">
                <a:solidFill>
                  <a:schemeClr val="tx1"/>
                </a:solidFill>
              </a:rPr>
              <a:t>Channel of communication between chapters and regional councils</a:t>
            </a:r>
          </a:p>
          <a:p>
            <a:pPr marL="171450" lvl="0" indent="-171450">
              <a:buFont typeface="Arial" panose="020B0604020202020204" pitchFamily="34" charset="0"/>
              <a:buChar char="•"/>
            </a:pPr>
            <a:r>
              <a:rPr lang="en-US" sz="1200" dirty="0">
                <a:solidFill>
                  <a:schemeClr val="tx1"/>
                </a:solidFill>
              </a:rPr>
              <a:t>Serves all HR professionals in the state, by promoting chapter membership and local professional development</a:t>
            </a:r>
            <a:endParaRPr lang="en-US" sz="1200" b="1" dirty="0">
              <a:solidFill>
                <a:schemeClr val="tx1"/>
              </a:solidFill>
              <a:effectLst>
                <a:outerShdw blurRad="38100" dist="38100" dir="2700000" algn="tl">
                  <a:srgbClr val="000000">
                    <a:alpha val="43137"/>
                  </a:srgbClr>
                </a:outerShdw>
              </a:effectLst>
              <a:cs typeface="Arial" panose="020B0604020202020204" pitchFamily="34" charset="0"/>
            </a:endParaRPr>
          </a:p>
          <a:p>
            <a:pPr algn="ctr"/>
            <a:endParaRPr lang="en-US" sz="1050" b="1" dirty="0">
              <a:solidFill>
                <a:schemeClr val="tx1"/>
              </a:solidFill>
              <a:effectLst>
                <a:outerShdw blurRad="38100" dist="38100" dir="2700000" algn="tl">
                  <a:srgbClr val="000000">
                    <a:alpha val="43137"/>
                  </a:srgbClr>
                </a:outerShdw>
              </a:effectLst>
              <a:cs typeface="Arial" panose="020B0604020202020204" pitchFamily="34" charset="0"/>
            </a:endParaRPr>
          </a:p>
        </p:txBody>
      </p:sp>
      <p:sp>
        <p:nvSpPr>
          <p:cNvPr id="330" name="Rectangle 329"/>
          <p:cNvSpPr/>
          <p:nvPr/>
        </p:nvSpPr>
        <p:spPr>
          <a:xfrm>
            <a:off x="196923" y="5576301"/>
            <a:ext cx="4738937" cy="1097058"/>
          </a:xfrm>
          <a:prstGeom prst="rect">
            <a:avLst/>
          </a:prstGeom>
          <a:solidFill>
            <a:schemeClr val="bg2"/>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91440" tIns="91440" rIns="91440" bIns="91440" rtlCol="0" anchor="t" anchorCtr="0"/>
          <a:lstStyle/>
          <a:p>
            <a:pPr algn="ctr"/>
            <a:endParaRPr lang="en-US" sz="1050" b="1" dirty="0">
              <a:solidFill>
                <a:schemeClr val="tx1"/>
              </a:solidFill>
              <a:effectLst>
                <a:outerShdw blurRad="38100" dist="38100" dir="2700000" algn="tl">
                  <a:srgbClr val="000000">
                    <a:alpha val="43137"/>
                  </a:srgbClr>
                </a:outerShdw>
              </a:effectLst>
              <a:cs typeface="Arial" panose="020B0604020202020204" pitchFamily="34" charset="0"/>
            </a:endParaRPr>
          </a:p>
          <a:p>
            <a:pPr marL="171450" lvl="0" indent="-171450">
              <a:buFont typeface="Arial" panose="020B0604020202020204" pitchFamily="34" charset="0"/>
              <a:buChar char="•"/>
            </a:pPr>
            <a:r>
              <a:rPr lang="en-US" sz="1200" dirty="0">
                <a:solidFill>
                  <a:schemeClr val="tx1"/>
                </a:solidFill>
              </a:rPr>
              <a:t>Forum for personal and professional development</a:t>
            </a:r>
          </a:p>
          <a:p>
            <a:pPr marL="171450" lvl="0" indent="-171450">
              <a:buFont typeface="Arial" panose="020B0604020202020204" pitchFamily="34" charset="0"/>
              <a:buChar char="•"/>
            </a:pPr>
            <a:r>
              <a:rPr lang="en-US" sz="1200" dirty="0">
                <a:solidFill>
                  <a:schemeClr val="tx1"/>
                </a:solidFill>
              </a:rPr>
              <a:t>Opportunity  for local members to develop leadership skills</a:t>
            </a:r>
          </a:p>
          <a:p>
            <a:pPr marL="171450" lvl="0" indent="-171450">
              <a:buFont typeface="Arial" panose="020B0604020202020204" pitchFamily="34" charset="0"/>
              <a:buChar char="•"/>
            </a:pPr>
            <a:r>
              <a:rPr lang="en-US" sz="1200" dirty="0">
                <a:solidFill>
                  <a:schemeClr val="tx1"/>
                </a:solidFill>
              </a:rPr>
              <a:t>Focus on current HR management issues</a:t>
            </a:r>
          </a:p>
          <a:p>
            <a:pPr marL="171450" lvl="0" indent="-171450">
              <a:buFont typeface="Arial" panose="020B0604020202020204" pitchFamily="34" charset="0"/>
              <a:buChar char="•"/>
            </a:pPr>
            <a:r>
              <a:rPr lang="en-US" sz="1200" dirty="0">
                <a:solidFill>
                  <a:schemeClr val="tx1"/>
                </a:solidFill>
              </a:rPr>
              <a:t>Entry point for introducing HR professionals to SHRM</a:t>
            </a:r>
            <a:endParaRPr lang="en-US" sz="1200" b="1" dirty="0">
              <a:solidFill>
                <a:schemeClr val="tx1"/>
              </a:solidFill>
              <a:effectLst>
                <a:outerShdw blurRad="38100" dist="38100" dir="2700000" algn="tl">
                  <a:srgbClr val="000000">
                    <a:alpha val="43137"/>
                  </a:srgbClr>
                </a:outerShdw>
              </a:effectLst>
              <a:cs typeface="Arial" panose="020B0604020202020204" pitchFamily="34" charset="0"/>
            </a:endParaRPr>
          </a:p>
        </p:txBody>
      </p:sp>
      <p:sp>
        <p:nvSpPr>
          <p:cNvPr id="335" name="Rectangle 334"/>
          <p:cNvSpPr/>
          <p:nvPr/>
        </p:nvSpPr>
        <p:spPr>
          <a:xfrm>
            <a:off x="8174124" y="2444625"/>
            <a:ext cx="3856114" cy="3877044"/>
          </a:xfrm>
          <a:prstGeom prst="rect">
            <a:avLst/>
          </a:prstGeom>
          <a:solidFill>
            <a:schemeClr val="bg2"/>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91440" tIns="91440" rIns="91440" bIns="91440" rtlCol="0" anchor="t" anchorCtr="0"/>
          <a:lstStyle/>
          <a:p>
            <a:endParaRPr lang="en-US" sz="1200" dirty="0">
              <a:solidFill>
                <a:schemeClr val="tx1"/>
              </a:solidFill>
            </a:endParaRPr>
          </a:p>
          <a:p>
            <a:pPr marL="171450" lvl="0" indent="-171450">
              <a:buFont typeface="Arial" panose="020B0604020202020204" pitchFamily="34" charset="0"/>
              <a:buChar char="•"/>
            </a:pPr>
            <a:r>
              <a:rPr lang="en-US" sz="1200" dirty="0">
                <a:solidFill>
                  <a:schemeClr val="tx1"/>
                </a:solidFill>
              </a:rPr>
              <a:t>Members identify emerging trends in specific topic areas</a:t>
            </a:r>
          </a:p>
          <a:p>
            <a:pPr marL="171450" lvl="0" indent="-171450">
              <a:buFont typeface="Arial" panose="020B0604020202020204" pitchFamily="34" charset="0"/>
              <a:buChar char="•"/>
            </a:pPr>
            <a:r>
              <a:rPr lang="en-US" sz="1200" dirty="0">
                <a:solidFill>
                  <a:schemeClr val="tx1"/>
                </a:solidFill>
              </a:rPr>
              <a:t>Provide expert advice on matters of professional significance</a:t>
            </a:r>
          </a:p>
          <a:p>
            <a:pPr marL="171450" lvl="0" indent="-171450">
              <a:buFont typeface="Arial" panose="020B0604020202020204" pitchFamily="34" charset="0"/>
              <a:buChar char="•"/>
            </a:pPr>
            <a:r>
              <a:rPr lang="en-US" sz="1200" dirty="0">
                <a:solidFill>
                  <a:schemeClr val="tx1"/>
                </a:solidFill>
              </a:rPr>
              <a:t>Provide guidance on public policy issues </a:t>
            </a:r>
          </a:p>
          <a:p>
            <a:pPr marL="171450" lvl="0" indent="-171450">
              <a:buFont typeface="Arial" panose="020B0604020202020204" pitchFamily="34" charset="0"/>
              <a:buChar char="•"/>
            </a:pPr>
            <a:r>
              <a:rPr lang="en-US" sz="1200" dirty="0">
                <a:solidFill>
                  <a:schemeClr val="tx1"/>
                </a:solidFill>
              </a:rPr>
              <a:t>Be on the cutting edge through access to early information on emerging trends and issues:</a:t>
            </a:r>
          </a:p>
          <a:p>
            <a:pPr marL="628650" lvl="1" indent="-171450">
              <a:buFont typeface="Arial" panose="020B0604020202020204" pitchFamily="34" charset="0"/>
              <a:buChar char="•"/>
            </a:pPr>
            <a:r>
              <a:rPr lang="en-US" sz="1200" dirty="0">
                <a:solidFill>
                  <a:schemeClr val="tx1"/>
                </a:solidFill>
              </a:rPr>
              <a:t>Ethics/CSR</a:t>
            </a:r>
          </a:p>
          <a:p>
            <a:pPr marL="628650" lvl="1" indent="-171450">
              <a:buFont typeface="Arial" panose="020B0604020202020204" pitchFamily="34" charset="0"/>
              <a:buChar char="•"/>
            </a:pPr>
            <a:r>
              <a:rPr lang="en-US" sz="1200" dirty="0">
                <a:solidFill>
                  <a:schemeClr val="tx1"/>
                </a:solidFill>
              </a:rPr>
              <a:t>Global</a:t>
            </a:r>
          </a:p>
          <a:p>
            <a:pPr marL="628650" lvl="1" indent="-171450">
              <a:buFont typeface="Arial" panose="020B0604020202020204" pitchFamily="34" charset="0"/>
              <a:buChar char="•"/>
            </a:pPr>
            <a:r>
              <a:rPr lang="en-US" sz="1200" dirty="0">
                <a:solidFill>
                  <a:schemeClr val="tx1"/>
                </a:solidFill>
              </a:rPr>
              <a:t>Technology &amp; HR Management</a:t>
            </a:r>
          </a:p>
          <a:p>
            <a:pPr marL="628650" lvl="1" indent="-171450">
              <a:buFont typeface="Arial" panose="020B0604020202020204" pitchFamily="34" charset="0"/>
              <a:buChar char="•"/>
            </a:pPr>
            <a:r>
              <a:rPr lang="en-US" sz="1200" dirty="0">
                <a:solidFill>
                  <a:schemeClr val="tx1"/>
                </a:solidFill>
              </a:rPr>
              <a:t>Labor Relations</a:t>
            </a:r>
          </a:p>
          <a:p>
            <a:pPr marL="628650" lvl="1" indent="-171450">
              <a:buFont typeface="Arial" panose="020B0604020202020204" pitchFamily="34" charset="0"/>
              <a:buChar char="•"/>
            </a:pPr>
            <a:r>
              <a:rPr lang="en-US" sz="1200" dirty="0">
                <a:solidFill>
                  <a:schemeClr val="tx1"/>
                </a:solidFill>
              </a:rPr>
              <a:t>Talent Acquisition</a:t>
            </a:r>
          </a:p>
          <a:p>
            <a:pPr marL="628650" lvl="1" indent="-171450">
              <a:buFont typeface="Arial" panose="020B0604020202020204" pitchFamily="34" charset="0"/>
              <a:buChar char="•"/>
            </a:pPr>
            <a:r>
              <a:rPr lang="en-US" sz="1200" dirty="0">
                <a:solidFill>
                  <a:schemeClr val="tx1"/>
                </a:solidFill>
              </a:rPr>
              <a:t>Diversity &amp; Inclusion</a:t>
            </a:r>
          </a:p>
          <a:p>
            <a:pPr marL="628650" lvl="1" indent="-171450">
              <a:buFont typeface="Arial" panose="020B0604020202020204" pitchFamily="34" charset="0"/>
              <a:buChar char="•"/>
            </a:pPr>
            <a:r>
              <a:rPr lang="en-US" sz="1200" dirty="0">
                <a:solidFill>
                  <a:schemeClr val="tx1"/>
                </a:solidFill>
              </a:rPr>
              <a:t>HR Disciplines :</a:t>
            </a:r>
          </a:p>
          <a:p>
            <a:pPr marL="1085850" lvl="2" indent="-171450">
              <a:buFont typeface="Arial" panose="020B0604020202020204" pitchFamily="34" charset="0"/>
              <a:buChar char="•"/>
            </a:pPr>
            <a:r>
              <a:rPr lang="en-US" sz="1200" dirty="0">
                <a:solidFill>
                  <a:schemeClr val="tx1"/>
                </a:solidFill>
              </a:rPr>
              <a:t>Organizational Development</a:t>
            </a:r>
          </a:p>
          <a:p>
            <a:pPr marL="1085850" lvl="2" indent="-171450">
              <a:buFont typeface="Arial" panose="020B0604020202020204" pitchFamily="34" charset="0"/>
              <a:buChar char="•"/>
            </a:pPr>
            <a:r>
              <a:rPr lang="en-US" sz="1200" dirty="0">
                <a:solidFill>
                  <a:schemeClr val="tx1"/>
                </a:solidFill>
              </a:rPr>
              <a:t>Compensation</a:t>
            </a:r>
          </a:p>
          <a:p>
            <a:pPr marL="1085850" lvl="2" indent="-171450">
              <a:buFont typeface="Arial" panose="020B0604020202020204" pitchFamily="34" charset="0"/>
              <a:buChar char="•"/>
            </a:pPr>
            <a:r>
              <a:rPr lang="en-US" sz="1200" dirty="0">
                <a:solidFill>
                  <a:schemeClr val="tx1"/>
                </a:solidFill>
              </a:rPr>
              <a:t>Benefits</a:t>
            </a:r>
          </a:p>
          <a:p>
            <a:pPr marL="1085850" lvl="2" indent="-171450">
              <a:buFont typeface="Arial" panose="020B0604020202020204" pitchFamily="34" charset="0"/>
              <a:buChar char="•"/>
            </a:pPr>
            <a:r>
              <a:rPr lang="en-US" sz="1200" dirty="0">
                <a:solidFill>
                  <a:schemeClr val="tx1"/>
                </a:solidFill>
              </a:rPr>
              <a:t>Employee Health, Safety &amp; Security</a:t>
            </a:r>
          </a:p>
          <a:p>
            <a:pPr marL="1085850" lvl="2" indent="-171450">
              <a:buFont typeface="Arial" panose="020B0604020202020204" pitchFamily="34" charset="0"/>
              <a:buChar char="•"/>
            </a:pPr>
            <a:r>
              <a:rPr lang="en-US" sz="1200" dirty="0">
                <a:solidFill>
                  <a:schemeClr val="tx1"/>
                </a:solidFill>
              </a:rPr>
              <a:t>Employee Relations</a:t>
            </a:r>
          </a:p>
          <a:p>
            <a:pPr marL="628650" lvl="1" indent="-171450">
              <a:buFont typeface="Arial" panose="020B0604020202020204" pitchFamily="34" charset="0"/>
              <a:buChar char="•"/>
            </a:pPr>
            <a:endParaRPr lang="en-US" sz="1200" dirty="0">
              <a:solidFill>
                <a:schemeClr val="tx1"/>
              </a:solidFill>
            </a:endParaRPr>
          </a:p>
        </p:txBody>
      </p:sp>
      <p:grpSp>
        <p:nvGrpSpPr>
          <p:cNvPr id="15" name="Group 14"/>
          <p:cNvGrpSpPr/>
          <p:nvPr/>
        </p:nvGrpSpPr>
        <p:grpSpPr>
          <a:xfrm>
            <a:off x="5742402" y="3611463"/>
            <a:ext cx="1764707" cy="1695640"/>
            <a:chOff x="4873641" y="2769198"/>
            <a:chExt cx="2519188" cy="2519188"/>
          </a:xfrm>
        </p:grpSpPr>
        <p:sp>
          <p:nvSpPr>
            <p:cNvPr id="7" name="Oval 6"/>
            <p:cNvSpPr/>
            <p:nvPr/>
          </p:nvSpPr>
          <p:spPr>
            <a:xfrm>
              <a:off x="4873641" y="2769198"/>
              <a:ext cx="2519188" cy="2519188"/>
            </a:xfrm>
            <a:prstGeom prst="ellipse">
              <a:avLst/>
            </a:prstGeom>
            <a:solidFill>
              <a:schemeClr val="bg2"/>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cs typeface="Arial" panose="020B0604020202020204" pitchFamily="34" charset="0"/>
              </a:endParaRPr>
            </a:p>
          </p:txBody>
        </p:sp>
        <p:grpSp>
          <p:nvGrpSpPr>
            <p:cNvPr id="351" name="Group Woman People"/>
            <p:cNvGrpSpPr>
              <a:grpSpLocks noChangeAspect="1"/>
            </p:cNvGrpSpPr>
            <p:nvPr/>
          </p:nvGrpSpPr>
          <p:grpSpPr bwMode="auto">
            <a:xfrm>
              <a:off x="5164623" y="3222298"/>
              <a:ext cx="1937224" cy="1612988"/>
              <a:chOff x="280" y="-6"/>
              <a:chExt cx="5198" cy="4328"/>
            </a:xfrm>
          </p:grpSpPr>
          <p:sp>
            <p:nvSpPr>
              <p:cNvPr id="352" name="Man 4"/>
              <p:cNvSpPr>
                <a:spLocks noEditPoints="1"/>
              </p:cNvSpPr>
              <p:nvPr/>
            </p:nvSpPr>
            <p:spPr bwMode="auto">
              <a:xfrm>
                <a:off x="4165" y="140"/>
                <a:ext cx="1313" cy="3620"/>
              </a:xfrm>
              <a:custGeom>
                <a:avLst/>
                <a:gdLst>
                  <a:gd name="T0" fmla="*/ 1266 w 1441"/>
                  <a:gd name="T1" fmla="*/ 3549 h 3974"/>
                  <a:gd name="T2" fmla="*/ 1197 w 1441"/>
                  <a:gd name="T3" fmla="*/ 2916 h 3974"/>
                  <a:gd name="T4" fmla="*/ 1183 w 1441"/>
                  <a:gd name="T5" fmla="*/ 2739 h 3974"/>
                  <a:gd name="T6" fmla="*/ 1113 w 1441"/>
                  <a:gd name="T7" fmla="*/ 2543 h 3974"/>
                  <a:gd name="T8" fmla="*/ 1059 w 1441"/>
                  <a:gd name="T9" fmla="*/ 2196 h 3974"/>
                  <a:gd name="T10" fmla="*/ 1062 w 1441"/>
                  <a:gd name="T11" fmla="*/ 1962 h 3974"/>
                  <a:gd name="T12" fmla="*/ 1271 w 1441"/>
                  <a:gd name="T13" fmla="*/ 1645 h 3974"/>
                  <a:gd name="T14" fmla="*/ 1311 w 1441"/>
                  <a:gd name="T15" fmla="*/ 1152 h 3974"/>
                  <a:gd name="T16" fmla="*/ 1176 w 1441"/>
                  <a:gd name="T17" fmla="*/ 917 h 3974"/>
                  <a:gd name="T18" fmla="*/ 1031 w 1441"/>
                  <a:gd name="T19" fmla="*/ 725 h 3974"/>
                  <a:gd name="T20" fmla="*/ 878 w 1441"/>
                  <a:gd name="T21" fmla="*/ 689 h 3974"/>
                  <a:gd name="T22" fmla="*/ 715 w 1441"/>
                  <a:gd name="T23" fmla="*/ 631 h 3974"/>
                  <a:gd name="T24" fmla="*/ 710 w 1441"/>
                  <a:gd name="T25" fmla="*/ 407 h 3974"/>
                  <a:gd name="T26" fmla="*/ 761 w 1441"/>
                  <a:gd name="T27" fmla="*/ 290 h 3974"/>
                  <a:gd name="T28" fmla="*/ 738 w 1441"/>
                  <a:gd name="T29" fmla="*/ 207 h 3974"/>
                  <a:gd name="T30" fmla="*/ 728 w 1441"/>
                  <a:gd name="T31" fmla="*/ 124 h 3974"/>
                  <a:gd name="T32" fmla="*/ 703 w 1441"/>
                  <a:gd name="T33" fmla="*/ 81 h 3974"/>
                  <a:gd name="T34" fmla="*/ 658 w 1441"/>
                  <a:gd name="T35" fmla="*/ 56 h 3974"/>
                  <a:gd name="T36" fmla="*/ 634 w 1441"/>
                  <a:gd name="T37" fmla="*/ 43 h 3974"/>
                  <a:gd name="T38" fmla="*/ 590 w 1441"/>
                  <a:gd name="T39" fmla="*/ 32 h 3974"/>
                  <a:gd name="T40" fmla="*/ 544 w 1441"/>
                  <a:gd name="T41" fmla="*/ 24 h 3974"/>
                  <a:gd name="T42" fmla="*/ 515 w 1441"/>
                  <a:gd name="T43" fmla="*/ 16 h 3974"/>
                  <a:gd name="T44" fmla="*/ 484 w 1441"/>
                  <a:gd name="T45" fmla="*/ 34 h 3974"/>
                  <a:gd name="T46" fmla="*/ 455 w 1441"/>
                  <a:gd name="T47" fmla="*/ 39 h 3974"/>
                  <a:gd name="T48" fmla="*/ 404 w 1441"/>
                  <a:gd name="T49" fmla="*/ 52 h 3974"/>
                  <a:gd name="T50" fmla="*/ 372 w 1441"/>
                  <a:gd name="T51" fmla="*/ 97 h 3974"/>
                  <a:gd name="T52" fmla="*/ 365 w 1441"/>
                  <a:gd name="T53" fmla="*/ 307 h 3974"/>
                  <a:gd name="T54" fmla="*/ 356 w 1441"/>
                  <a:gd name="T55" fmla="*/ 401 h 3974"/>
                  <a:gd name="T56" fmla="*/ 419 w 1441"/>
                  <a:gd name="T57" fmla="*/ 544 h 3974"/>
                  <a:gd name="T58" fmla="*/ 399 w 1441"/>
                  <a:gd name="T59" fmla="*/ 681 h 3974"/>
                  <a:gd name="T60" fmla="*/ 261 w 1441"/>
                  <a:gd name="T61" fmla="*/ 751 h 3974"/>
                  <a:gd name="T62" fmla="*/ 102 w 1441"/>
                  <a:gd name="T63" fmla="*/ 1008 h 3974"/>
                  <a:gd name="T64" fmla="*/ 36 w 1441"/>
                  <a:gd name="T65" fmla="*/ 1343 h 3974"/>
                  <a:gd name="T66" fmla="*/ 55 w 1441"/>
                  <a:gd name="T67" fmla="*/ 1774 h 3974"/>
                  <a:gd name="T68" fmla="*/ 96 w 1441"/>
                  <a:gd name="T69" fmla="*/ 2211 h 3974"/>
                  <a:gd name="T70" fmla="*/ 118 w 1441"/>
                  <a:gd name="T71" fmla="*/ 2397 h 3974"/>
                  <a:gd name="T72" fmla="*/ 100 w 1441"/>
                  <a:gd name="T73" fmla="*/ 2536 h 3974"/>
                  <a:gd name="T74" fmla="*/ 117 w 1441"/>
                  <a:gd name="T75" fmla="*/ 2725 h 3974"/>
                  <a:gd name="T76" fmla="*/ 138 w 1441"/>
                  <a:gd name="T77" fmla="*/ 2952 h 3974"/>
                  <a:gd name="T78" fmla="*/ 347 w 1441"/>
                  <a:gd name="T79" fmla="*/ 3393 h 3974"/>
                  <a:gd name="T80" fmla="*/ 238 w 1441"/>
                  <a:gd name="T81" fmla="*/ 3612 h 3974"/>
                  <a:gd name="T82" fmla="*/ 393 w 1441"/>
                  <a:gd name="T83" fmla="*/ 3785 h 3974"/>
                  <a:gd name="T84" fmla="*/ 516 w 1441"/>
                  <a:gd name="T85" fmla="*/ 3610 h 3974"/>
                  <a:gd name="T86" fmla="*/ 494 w 1441"/>
                  <a:gd name="T87" fmla="*/ 3079 h 3974"/>
                  <a:gd name="T88" fmla="*/ 536 w 1441"/>
                  <a:gd name="T89" fmla="*/ 2683 h 3974"/>
                  <a:gd name="T90" fmla="*/ 628 w 1441"/>
                  <a:gd name="T91" fmla="*/ 2908 h 3974"/>
                  <a:gd name="T92" fmla="*/ 942 w 1441"/>
                  <a:gd name="T93" fmla="*/ 3055 h 3974"/>
                  <a:gd name="T94" fmla="*/ 1070 w 1441"/>
                  <a:gd name="T95" fmla="*/ 3626 h 3974"/>
                  <a:gd name="T96" fmla="*/ 1189 w 1441"/>
                  <a:gd name="T97" fmla="*/ 3815 h 3974"/>
                  <a:gd name="T98" fmla="*/ 1404 w 1441"/>
                  <a:gd name="T99" fmla="*/ 3953 h 3974"/>
                  <a:gd name="T100" fmla="*/ 279 w 1441"/>
                  <a:gd name="T101" fmla="*/ 1420 h 3974"/>
                  <a:gd name="T102" fmla="*/ 248 w 1441"/>
                  <a:gd name="T103" fmla="*/ 1577 h 3974"/>
                  <a:gd name="T104" fmla="*/ 216 w 1441"/>
                  <a:gd name="T105" fmla="*/ 1484 h 3974"/>
                  <a:gd name="T106" fmla="*/ 231 w 1441"/>
                  <a:gd name="T107" fmla="*/ 1420 h 3974"/>
                  <a:gd name="T108" fmla="*/ 285 w 1441"/>
                  <a:gd name="T109" fmla="*/ 1372 h 3974"/>
                  <a:gd name="T110" fmla="*/ 1011 w 1441"/>
                  <a:gd name="T111" fmla="*/ 1660 h 3974"/>
                  <a:gd name="T112" fmla="*/ 1006 w 1441"/>
                  <a:gd name="T113" fmla="*/ 1333 h 3974"/>
                  <a:gd name="T114" fmla="*/ 1081 w 1441"/>
                  <a:gd name="T115" fmla="*/ 1329 h 3974"/>
                  <a:gd name="T116" fmla="*/ 1021 w 1441"/>
                  <a:gd name="T117" fmla="*/ 1691 h 39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441" h="3974">
                    <a:moveTo>
                      <a:pt x="1420" y="3831"/>
                    </a:moveTo>
                    <a:cubicBezTo>
                      <a:pt x="1414" y="3805"/>
                      <a:pt x="1331" y="3708"/>
                      <a:pt x="1310" y="3669"/>
                    </a:cubicBezTo>
                    <a:cubicBezTo>
                      <a:pt x="1293" y="3637"/>
                      <a:pt x="1268" y="3581"/>
                      <a:pt x="1266" y="3549"/>
                    </a:cubicBezTo>
                    <a:cubicBezTo>
                      <a:pt x="1263" y="3518"/>
                      <a:pt x="1253" y="3424"/>
                      <a:pt x="1254" y="3309"/>
                    </a:cubicBezTo>
                    <a:cubicBezTo>
                      <a:pt x="1255" y="3174"/>
                      <a:pt x="1205" y="2990"/>
                      <a:pt x="1198" y="2964"/>
                    </a:cubicBezTo>
                    <a:cubicBezTo>
                      <a:pt x="1192" y="2938"/>
                      <a:pt x="1190" y="2926"/>
                      <a:pt x="1197" y="2916"/>
                    </a:cubicBezTo>
                    <a:cubicBezTo>
                      <a:pt x="1205" y="2907"/>
                      <a:pt x="1209" y="2895"/>
                      <a:pt x="1206" y="2871"/>
                    </a:cubicBezTo>
                    <a:cubicBezTo>
                      <a:pt x="1202" y="2848"/>
                      <a:pt x="1192" y="2794"/>
                      <a:pt x="1195" y="2778"/>
                    </a:cubicBezTo>
                    <a:cubicBezTo>
                      <a:pt x="1198" y="2762"/>
                      <a:pt x="1198" y="2756"/>
                      <a:pt x="1183" y="2739"/>
                    </a:cubicBezTo>
                    <a:cubicBezTo>
                      <a:pt x="1168" y="2722"/>
                      <a:pt x="1176" y="2717"/>
                      <a:pt x="1166" y="2688"/>
                    </a:cubicBezTo>
                    <a:cubicBezTo>
                      <a:pt x="1157" y="2658"/>
                      <a:pt x="1118" y="2628"/>
                      <a:pt x="1112" y="2617"/>
                    </a:cubicBezTo>
                    <a:cubicBezTo>
                      <a:pt x="1105" y="2606"/>
                      <a:pt x="1113" y="2566"/>
                      <a:pt x="1113" y="2543"/>
                    </a:cubicBezTo>
                    <a:cubicBezTo>
                      <a:pt x="1113" y="2521"/>
                      <a:pt x="1106" y="2492"/>
                      <a:pt x="1099" y="2452"/>
                    </a:cubicBezTo>
                    <a:cubicBezTo>
                      <a:pt x="1091" y="2413"/>
                      <a:pt x="1062" y="2337"/>
                      <a:pt x="1056" y="2299"/>
                    </a:cubicBezTo>
                    <a:cubicBezTo>
                      <a:pt x="1050" y="2262"/>
                      <a:pt x="1050" y="2248"/>
                      <a:pt x="1059" y="2196"/>
                    </a:cubicBezTo>
                    <a:cubicBezTo>
                      <a:pt x="1068" y="2144"/>
                      <a:pt x="1084" y="2121"/>
                      <a:pt x="1080" y="2107"/>
                    </a:cubicBezTo>
                    <a:cubicBezTo>
                      <a:pt x="1076" y="2093"/>
                      <a:pt x="1054" y="2027"/>
                      <a:pt x="1053" y="2013"/>
                    </a:cubicBezTo>
                    <a:cubicBezTo>
                      <a:pt x="1052" y="1998"/>
                      <a:pt x="1068" y="1976"/>
                      <a:pt x="1062" y="1962"/>
                    </a:cubicBezTo>
                    <a:cubicBezTo>
                      <a:pt x="1056" y="1948"/>
                      <a:pt x="1062" y="1939"/>
                      <a:pt x="1066" y="1926"/>
                    </a:cubicBezTo>
                    <a:cubicBezTo>
                      <a:pt x="1069" y="1914"/>
                      <a:pt x="1087" y="1895"/>
                      <a:pt x="1099" y="1884"/>
                    </a:cubicBezTo>
                    <a:cubicBezTo>
                      <a:pt x="1111" y="1872"/>
                      <a:pt x="1243" y="1684"/>
                      <a:pt x="1271" y="1645"/>
                    </a:cubicBezTo>
                    <a:cubicBezTo>
                      <a:pt x="1298" y="1606"/>
                      <a:pt x="1398" y="1464"/>
                      <a:pt x="1386" y="1411"/>
                    </a:cubicBezTo>
                    <a:cubicBezTo>
                      <a:pt x="1380" y="1386"/>
                      <a:pt x="1309" y="1201"/>
                      <a:pt x="1312" y="1189"/>
                    </a:cubicBezTo>
                    <a:cubicBezTo>
                      <a:pt x="1314" y="1177"/>
                      <a:pt x="1309" y="1165"/>
                      <a:pt x="1311" y="1152"/>
                    </a:cubicBezTo>
                    <a:cubicBezTo>
                      <a:pt x="1312" y="1139"/>
                      <a:pt x="1304" y="1124"/>
                      <a:pt x="1291" y="1106"/>
                    </a:cubicBezTo>
                    <a:cubicBezTo>
                      <a:pt x="1278" y="1089"/>
                      <a:pt x="1265" y="1048"/>
                      <a:pt x="1255" y="1021"/>
                    </a:cubicBezTo>
                    <a:cubicBezTo>
                      <a:pt x="1244" y="994"/>
                      <a:pt x="1183" y="929"/>
                      <a:pt x="1176" y="917"/>
                    </a:cubicBezTo>
                    <a:cubicBezTo>
                      <a:pt x="1169" y="906"/>
                      <a:pt x="1132" y="816"/>
                      <a:pt x="1123" y="799"/>
                    </a:cubicBezTo>
                    <a:cubicBezTo>
                      <a:pt x="1115" y="781"/>
                      <a:pt x="1076" y="759"/>
                      <a:pt x="1066" y="745"/>
                    </a:cubicBezTo>
                    <a:cubicBezTo>
                      <a:pt x="1055" y="731"/>
                      <a:pt x="1042" y="727"/>
                      <a:pt x="1031" y="725"/>
                    </a:cubicBezTo>
                    <a:cubicBezTo>
                      <a:pt x="1020" y="722"/>
                      <a:pt x="994" y="704"/>
                      <a:pt x="984" y="700"/>
                    </a:cubicBezTo>
                    <a:cubicBezTo>
                      <a:pt x="973" y="697"/>
                      <a:pt x="950" y="699"/>
                      <a:pt x="939" y="696"/>
                    </a:cubicBezTo>
                    <a:cubicBezTo>
                      <a:pt x="927" y="692"/>
                      <a:pt x="894" y="691"/>
                      <a:pt x="878" y="689"/>
                    </a:cubicBezTo>
                    <a:cubicBezTo>
                      <a:pt x="861" y="687"/>
                      <a:pt x="844" y="674"/>
                      <a:pt x="830" y="669"/>
                    </a:cubicBezTo>
                    <a:cubicBezTo>
                      <a:pt x="817" y="664"/>
                      <a:pt x="787" y="651"/>
                      <a:pt x="772" y="652"/>
                    </a:cubicBezTo>
                    <a:cubicBezTo>
                      <a:pt x="757" y="653"/>
                      <a:pt x="731" y="646"/>
                      <a:pt x="715" y="631"/>
                    </a:cubicBezTo>
                    <a:cubicBezTo>
                      <a:pt x="698" y="617"/>
                      <a:pt x="703" y="603"/>
                      <a:pt x="701" y="569"/>
                    </a:cubicBezTo>
                    <a:cubicBezTo>
                      <a:pt x="698" y="533"/>
                      <a:pt x="701" y="507"/>
                      <a:pt x="701" y="484"/>
                    </a:cubicBezTo>
                    <a:cubicBezTo>
                      <a:pt x="702" y="461"/>
                      <a:pt x="708" y="420"/>
                      <a:pt x="710" y="407"/>
                    </a:cubicBezTo>
                    <a:cubicBezTo>
                      <a:pt x="712" y="394"/>
                      <a:pt x="726" y="401"/>
                      <a:pt x="738" y="393"/>
                    </a:cubicBezTo>
                    <a:cubicBezTo>
                      <a:pt x="750" y="384"/>
                      <a:pt x="749" y="359"/>
                      <a:pt x="750" y="343"/>
                    </a:cubicBezTo>
                    <a:cubicBezTo>
                      <a:pt x="752" y="326"/>
                      <a:pt x="759" y="297"/>
                      <a:pt x="761" y="290"/>
                    </a:cubicBezTo>
                    <a:cubicBezTo>
                      <a:pt x="762" y="283"/>
                      <a:pt x="757" y="279"/>
                      <a:pt x="749" y="275"/>
                    </a:cubicBezTo>
                    <a:cubicBezTo>
                      <a:pt x="740" y="271"/>
                      <a:pt x="735" y="260"/>
                      <a:pt x="732" y="247"/>
                    </a:cubicBezTo>
                    <a:cubicBezTo>
                      <a:pt x="729" y="234"/>
                      <a:pt x="737" y="223"/>
                      <a:pt x="738" y="207"/>
                    </a:cubicBezTo>
                    <a:cubicBezTo>
                      <a:pt x="739" y="190"/>
                      <a:pt x="736" y="168"/>
                      <a:pt x="735" y="159"/>
                    </a:cubicBezTo>
                    <a:cubicBezTo>
                      <a:pt x="733" y="150"/>
                      <a:pt x="729" y="146"/>
                      <a:pt x="730" y="140"/>
                    </a:cubicBezTo>
                    <a:cubicBezTo>
                      <a:pt x="732" y="130"/>
                      <a:pt x="732" y="124"/>
                      <a:pt x="728" y="124"/>
                    </a:cubicBezTo>
                    <a:cubicBezTo>
                      <a:pt x="725" y="124"/>
                      <a:pt x="717" y="121"/>
                      <a:pt x="714" y="110"/>
                    </a:cubicBezTo>
                    <a:cubicBezTo>
                      <a:pt x="710" y="100"/>
                      <a:pt x="700" y="96"/>
                      <a:pt x="692" y="91"/>
                    </a:cubicBezTo>
                    <a:cubicBezTo>
                      <a:pt x="684" y="86"/>
                      <a:pt x="696" y="84"/>
                      <a:pt x="703" y="81"/>
                    </a:cubicBezTo>
                    <a:cubicBezTo>
                      <a:pt x="714" y="77"/>
                      <a:pt x="713" y="73"/>
                      <a:pt x="698" y="72"/>
                    </a:cubicBezTo>
                    <a:cubicBezTo>
                      <a:pt x="690" y="71"/>
                      <a:pt x="693" y="70"/>
                      <a:pt x="680" y="68"/>
                    </a:cubicBezTo>
                    <a:cubicBezTo>
                      <a:pt x="667" y="67"/>
                      <a:pt x="660" y="61"/>
                      <a:pt x="658" y="56"/>
                    </a:cubicBezTo>
                    <a:cubicBezTo>
                      <a:pt x="656" y="51"/>
                      <a:pt x="665" y="47"/>
                      <a:pt x="674" y="38"/>
                    </a:cubicBezTo>
                    <a:cubicBezTo>
                      <a:pt x="682" y="29"/>
                      <a:pt x="663" y="32"/>
                      <a:pt x="652" y="37"/>
                    </a:cubicBezTo>
                    <a:cubicBezTo>
                      <a:pt x="642" y="41"/>
                      <a:pt x="641" y="46"/>
                      <a:pt x="634" y="43"/>
                    </a:cubicBezTo>
                    <a:cubicBezTo>
                      <a:pt x="632" y="43"/>
                      <a:pt x="632" y="27"/>
                      <a:pt x="629" y="27"/>
                    </a:cubicBezTo>
                    <a:cubicBezTo>
                      <a:pt x="624" y="27"/>
                      <a:pt x="606" y="50"/>
                      <a:pt x="611" y="31"/>
                    </a:cubicBezTo>
                    <a:cubicBezTo>
                      <a:pt x="617" y="13"/>
                      <a:pt x="598" y="33"/>
                      <a:pt x="590" y="32"/>
                    </a:cubicBezTo>
                    <a:cubicBezTo>
                      <a:pt x="579" y="30"/>
                      <a:pt x="573" y="15"/>
                      <a:pt x="567" y="15"/>
                    </a:cubicBezTo>
                    <a:cubicBezTo>
                      <a:pt x="564" y="15"/>
                      <a:pt x="562" y="27"/>
                      <a:pt x="557" y="28"/>
                    </a:cubicBezTo>
                    <a:cubicBezTo>
                      <a:pt x="552" y="29"/>
                      <a:pt x="545" y="19"/>
                      <a:pt x="544" y="24"/>
                    </a:cubicBezTo>
                    <a:cubicBezTo>
                      <a:pt x="542" y="32"/>
                      <a:pt x="544" y="40"/>
                      <a:pt x="538" y="41"/>
                    </a:cubicBezTo>
                    <a:cubicBezTo>
                      <a:pt x="534" y="41"/>
                      <a:pt x="529" y="39"/>
                      <a:pt x="524" y="33"/>
                    </a:cubicBezTo>
                    <a:cubicBezTo>
                      <a:pt x="518" y="28"/>
                      <a:pt x="520" y="24"/>
                      <a:pt x="515" y="16"/>
                    </a:cubicBezTo>
                    <a:cubicBezTo>
                      <a:pt x="512" y="12"/>
                      <a:pt x="510" y="0"/>
                      <a:pt x="506" y="2"/>
                    </a:cubicBezTo>
                    <a:cubicBezTo>
                      <a:pt x="502" y="3"/>
                      <a:pt x="498" y="19"/>
                      <a:pt x="494" y="19"/>
                    </a:cubicBezTo>
                    <a:cubicBezTo>
                      <a:pt x="487" y="19"/>
                      <a:pt x="486" y="29"/>
                      <a:pt x="484" y="34"/>
                    </a:cubicBezTo>
                    <a:cubicBezTo>
                      <a:pt x="482" y="40"/>
                      <a:pt x="476" y="44"/>
                      <a:pt x="472" y="34"/>
                    </a:cubicBezTo>
                    <a:cubicBezTo>
                      <a:pt x="468" y="25"/>
                      <a:pt x="472" y="22"/>
                      <a:pt x="467" y="23"/>
                    </a:cubicBezTo>
                    <a:cubicBezTo>
                      <a:pt x="461" y="24"/>
                      <a:pt x="458" y="34"/>
                      <a:pt x="455" y="39"/>
                    </a:cubicBezTo>
                    <a:cubicBezTo>
                      <a:pt x="453" y="43"/>
                      <a:pt x="441" y="40"/>
                      <a:pt x="434" y="43"/>
                    </a:cubicBezTo>
                    <a:cubicBezTo>
                      <a:pt x="427" y="46"/>
                      <a:pt x="427" y="63"/>
                      <a:pt x="417" y="63"/>
                    </a:cubicBezTo>
                    <a:cubicBezTo>
                      <a:pt x="408" y="63"/>
                      <a:pt x="412" y="56"/>
                      <a:pt x="404" y="52"/>
                    </a:cubicBezTo>
                    <a:cubicBezTo>
                      <a:pt x="397" y="47"/>
                      <a:pt x="399" y="62"/>
                      <a:pt x="398" y="70"/>
                    </a:cubicBezTo>
                    <a:cubicBezTo>
                      <a:pt x="397" y="78"/>
                      <a:pt x="398" y="86"/>
                      <a:pt x="391" y="90"/>
                    </a:cubicBezTo>
                    <a:cubicBezTo>
                      <a:pt x="387" y="91"/>
                      <a:pt x="380" y="76"/>
                      <a:pt x="372" y="97"/>
                    </a:cubicBezTo>
                    <a:cubicBezTo>
                      <a:pt x="368" y="107"/>
                      <a:pt x="368" y="118"/>
                      <a:pt x="366" y="132"/>
                    </a:cubicBezTo>
                    <a:cubicBezTo>
                      <a:pt x="365" y="149"/>
                      <a:pt x="357" y="175"/>
                      <a:pt x="351" y="202"/>
                    </a:cubicBezTo>
                    <a:cubicBezTo>
                      <a:pt x="345" y="228"/>
                      <a:pt x="362" y="294"/>
                      <a:pt x="365" y="307"/>
                    </a:cubicBezTo>
                    <a:cubicBezTo>
                      <a:pt x="369" y="320"/>
                      <a:pt x="351" y="305"/>
                      <a:pt x="343" y="307"/>
                    </a:cubicBezTo>
                    <a:cubicBezTo>
                      <a:pt x="334" y="310"/>
                      <a:pt x="341" y="331"/>
                      <a:pt x="346" y="348"/>
                    </a:cubicBezTo>
                    <a:cubicBezTo>
                      <a:pt x="351" y="365"/>
                      <a:pt x="352" y="377"/>
                      <a:pt x="356" y="401"/>
                    </a:cubicBezTo>
                    <a:cubicBezTo>
                      <a:pt x="359" y="425"/>
                      <a:pt x="376" y="406"/>
                      <a:pt x="379" y="421"/>
                    </a:cubicBezTo>
                    <a:cubicBezTo>
                      <a:pt x="381" y="437"/>
                      <a:pt x="383" y="472"/>
                      <a:pt x="389" y="491"/>
                    </a:cubicBezTo>
                    <a:cubicBezTo>
                      <a:pt x="395" y="510"/>
                      <a:pt x="407" y="528"/>
                      <a:pt x="419" y="544"/>
                    </a:cubicBezTo>
                    <a:cubicBezTo>
                      <a:pt x="431" y="560"/>
                      <a:pt x="440" y="561"/>
                      <a:pt x="440" y="592"/>
                    </a:cubicBezTo>
                    <a:cubicBezTo>
                      <a:pt x="440" y="616"/>
                      <a:pt x="442" y="685"/>
                      <a:pt x="433" y="692"/>
                    </a:cubicBezTo>
                    <a:cubicBezTo>
                      <a:pt x="423" y="699"/>
                      <a:pt x="413" y="681"/>
                      <a:pt x="399" y="681"/>
                    </a:cubicBezTo>
                    <a:cubicBezTo>
                      <a:pt x="385" y="681"/>
                      <a:pt x="377" y="699"/>
                      <a:pt x="365" y="710"/>
                    </a:cubicBezTo>
                    <a:cubicBezTo>
                      <a:pt x="353" y="721"/>
                      <a:pt x="327" y="735"/>
                      <a:pt x="310" y="736"/>
                    </a:cubicBezTo>
                    <a:cubicBezTo>
                      <a:pt x="293" y="737"/>
                      <a:pt x="278" y="734"/>
                      <a:pt x="261" y="751"/>
                    </a:cubicBezTo>
                    <a:cubicBezTo>
                      <a:pt x="244" y="767"/>
                      <a:pt x="196" y="776"/>
                      <a:pt x="180" y="789"/>
                    </a:cubicBezTo>
                    <a:cubicBezTo>
                      <a:pt x="165" y="802"/>
                      <a:pt x="133" y="831"/>
                      <a:pt x="120" y="864"/>
                    </a:cubicBezTo>
                    <a:cubicBezTo>
                      <a:pt x="107" y="896"/>
                      <a:pt x="111" y="971"/>
                      <a:pt x="102" y="1008"/>
                    </a:cubicBezTo>
                    <a:cubicBezTo>
                      <a:pt x="94" y="1045"/>
                      <a:pt x="35" y="1210"/>
                      <a:pt x="28" y="1241"/>
                    </a:cubicBezTo>
                    <a:cubicBezTo>
                      <a:pt x="20" y="1272"/>
                      <a:pt x="29" y="1259"/>
                      <a:pt x="46" y="1290"/>
                    </a:cubicBezTo>
                    <a:cubicBezTo>
                      <a:pt x="56" y="1309"/>
                      <a:pt x="40" y="1317"/>
                      <a:pt x="36" y="1343"/>
                    </a:cubicBezTo>
                    <a:cubicBezTo>
                      <a:pt x="31" y="1369"/>
                      <a:pt x="0" y="1459"/>
                      <a:pt x="0" y="1488"/>
                    </a:cubicBezTo>
                    <a:cubicBezTo>
                      <a:pt x="0" y="1516"/>
                      <a:pt x="33" y="1622"/>
                      <a:pt x="45" y="1651"/>
                    </a:cubicBezTo>
                    <a:cubicBezTo>
                      <a:pt x="57" y="1679"/>
                      <a:pt x="55" y="1746"/>
                      <a:pt x="55" y="1774"/>
                    </a:cubicBezTo>
                    <a:cubicBezTo>
                      <a:pt x="55" y="1802"/>
                      <a:pt x="59" y="1807"/>
                      <a:pt x="71" y="1828"/>
                    </a:cubicBezTo>
                    <a:cubicBezTo>
                      <a:pt x="83" y="1850"/>
                      <a:pt x="78" y="1893"/>
                      <a:pt x="83" y="1916"/>
                    </a:cubicBezTo>
                    <a:cubicBezTo>
                      <a:pt x="88" y="1939"/>
                      <a:pt x="93" y="2199"/>
                      <a:pt x="96" y="2211"/>
                    </a:cubicBezTo>
                    <a:cubicBezTo>
                      <a:pt x="100" y="2222"/>
                      <a:pt x="125" y="2212"/>
                      <a:pt x="127" y="2225"/>
                    </a:cubicBezTo>
                    <a:cubicBezTo>
                      <a:pt x="129" y="2237"/>
                      <a:pt x="130" y="2323"/>
                      <a:pt x="132" y="2345"/>
                    </a:cubicBezTo>
                    <a:cubicBezTo>
                      <a:pt x="135" y="2367"/>
                      <a:pt x="123" y="2388"/>
                      <a:pt x="118" y="2397"/>
                    </a:cubicBezTo>
                    <a:cubicBezTo>
                      <a:pt x="113" y="2406"/>
                      <a:pt x="112" y="2453"/>
                      <a:pt x="110" y="2468"/>
                    </a:cubicBezTo>
                    <a:cubicBezTo>
                      <a:pt x="107" y="2483"/>
                      <a:pt x="88" y="2491"/>
                      <a:pt x="83" y="2502"/>
                    </a:cubicBezTo>
                    <a:cubicBezTo>
                      <a:pt x="78" y="2512"/>
                      <a:pt x="91" y="2524"/>
                      <a:pt x="100" y="2536"/>
                    </a:cubicBezTo>
                    <a:cubicBezTo>
                      <a:pt x="109" y="2547"/>
                      <a:pt x="106" y="2569"/>
                      <a:pt x="103" y="2590"/>
                    </a:cubicBezTo>
                    <a:cubicBezTo>
                      <a:pt x="100" y="2612"/>
                      <a:pt x="96" y="2661"/>
                      <a:pt x="93" y="2682"/>
                    </a:cubicBezTo>
                    <a:cubicBezTo>
                      <a:pt x="90" y="2703"/>
                      <a:pt x="111" y="2714"/>
                      <a:pt x="117" y="2725"/>
                    </a:cubicBezTo>
                    <a:cubicBezTo>
                      <a:pt x="124" y="2737"/>
                      <a:pt x="96" y="2771"/>
                      <a:pt x="94" y="2788"/>
                    </a:cubicBezTo>
                    <a:cubicBezTo>
                      <a:pt x="92" y="2806"/>
                      <a:pt x="88" y="2860"/>
                      <a:pt x="84" y="2902"/>
                    </a:cubicBezTo>
                    <a:cubicBezTo>
                      <a:pt x="80" y="2944"/>
                      <a:pt x="110" y="2934"/>
                      <a:pt x="138" y="2952"/>
                    </a:cubicBezTo>
                    <a:cubicBezTo>
                      <a:pt x="166" y="2970"/>
                      <a:pt x="186" y="2972"/>
                      <a:pt x="212" y="2960"/>
                    </a:cubicBezTo>
                    <a:cubicBezTo>
                      <a:pt x="238" y="2948"/>
                      <a:pt x="245" y="2938"/>
                      <a:pt x="245" y="2964"/>
                    </a:cubicBezTo>
                    <a:cubicBezTo>
                      <a:pt x="245" y="2989"/>
                      <a:pt x="345" y="3370"/>
                      <a:pt x="347" y="3393"/>
                    </a:cubicBezTo>
                    <a:cubicBezTo>
                      <a:pt x="349" y="3417"/>
                      <a:pt x="341" y="3451"/>
                      <a:pt x="317" y="3489"/>
                    </a:cubicBezTo>
                    <a:cubicBezTo>
                      <a:pt x="293" y="3527"/>
                      <a:pt x="261" y="3501"/>
                      <a:pt x="263" y="3531"/>
                    </a:cubicBezTo>
                    <a:cubicBezTo>
                      <a:pt x="265" y="3554"/>
                      <a:pt x="265" y="3586"/>
                      <a:pt x="238" y="3612"/>
                    </a:cubicBezTo>
                    <a:cubicBezTo>
                      <a:pt x="210" y="3638"/>
                      <a:pt x="158" y="3710"/>
                      <a:pt x="156" y="3760"/>
                    </a:cubicBezTo>
                    <a:cubicBezTo>
                      <a:pt x="154" y="3809"/>
                      <a:pt x="170" y="3815"/>
                      <a:pt x="212" y="3829"/>
                    </a:cubicBezTo>
                    <a:cubicBezTo>
                      <a:pt x="253" y="3843"/>
                      <a:pt x="367" y="3803"/>
                      <a:pt x="393" y="3785"/>
                    </a:cubicBezTo>
                    <a:cubicBezTo>
                      <a:pt x="419" y="3768"/>
                      <a:pt x="421" y="3722"/>
                      <a:pt x="433" y="3700"/>
                    </a:cubicBezTo>
                    <a:cubicBezTo>
                      <a:pt x="444" y="3678"/>
                      <a:pt x="472" y="3680"/>
                      <a:pt x="492" y="3670"/>
                    </a:cubicBezTo>
                    <a:cubicBezTo>
                      <a:pt x="512" y="3660"/>
                      <a:pt x="514" y="3644"/>
                      <a:pt x="516" y="3610"/>
                    </a:cubicBezTo>
                    <a:cubicBezTo>
                      <a:pt x="518" y="3577"/>
                      <a:pt x="500" y="3568"/>
                      <a:pt x="494" y="3529"/>
                    </a:cubicBezTo>
                    <a:cubicBezTo>
                      <a:pt x="482" y="3453"/>
                      <a:pt x="486" y="3366"/>
                      <a:pt x="476" y="3314"/>
                    </a:cubicBezTo>
                    <a:cubicBezTo>
                      <a:pt x="466" y="3262"/>
                      <a:pt x="489" y="3113"/>
                      <a:pt x="494" y="3079"/>
                    </a:cubicBezTo>
                    <a:cubicBezTo>
                      <a:pt x="504" y="3017"/>
                      <a:pt x="480" y="2954"/>
                      <a:pt x="496" y="2950"/>
                    </a:cubicBezTo>
                    <a:cubicBezTo>
                      <a:pt x="512" y="2946"/>
                      <a:pt x="524" y="2966"/>
                      <a:pt x="520" y="2938"/>
                    </a:cubicBezTo>
                    <a:cubicBezTo>
                      <a:pt x="516" y="2910"/>
                      <a:pt x="536" y="2721"/>
                      <a:pt x="536" y="2683"/>
                    </a:cubicBezTo>
                    <a:cubicBezTo>
                      <a:pt x="536" y="2645"/>
                      <a:pt x="532" y="2619"/>
                      <a:pt x="524" y="2587"/>
                    </a:cubicBezTo>
                    <a:cubicBezTo>
                      <a:pt x="516" y="2556"/>
                      <a:pt x="572" y="2522"/>
                      <a:pt x="570" y="2552"/>
                    </a:cubicBezTo>
                    <a:cubicBezTo>
                      <a:pt x="568" y="2581"/>
                      <a:pt x="630" y="2876"/>
                      <a:pt x="628" y="2908"/>
                    </a:cubicBezTo>
                    <a:cubicBezTo>
                      <a:pt x="626" y="2940"/>
                      <a:pt x="630" y="2979"/>
                      <a:pt x="641" y="3005"/>
                    </a:cubicBezTo>
                    <a:cubicBezTo>
                      <a:pt x="653" y="3031"/>
                      <a:pt x="856" y="3019"/>
                      <a:pt x="894" y="3017"/>
                    </a:cubicBezTo>
                    <a:cubicBezTo>
                      <a:pt x="932" y="3015"/>
                      <a:pt x="944" y="3013"/>
                      <a:pt x="942" y="3055"/>
                    </a:cubicBezTo>
                    <a:cubicBezTo>
                      <a:pt x="940" y="3097"/>
                      <a:pt x="990" y="3250"/>
                      <a:pt x="1028" y="3320"/>
                    </a:cubicBezTo>
                    <a:cubicBezTo>
                      <a:pt x="1062" y="3383"/>
                      <a:pt x="1083" y="3449"/>
                      <a:pt x="1097" y="3517"/>
                    </a:cubicBezTo>
                    <a:cubicBezTo>
                      <a:pt x="1105" y="3556"/>
                      <a:pt x="1075" y="3582"/>
                      <a:pt x="1070" y="3626"/>
                    </a:cubicBezTo>
                    <a:cubicBezTo>
                      <a:pt x="1066" y="3669"/>
                      <a:pt x="1069" y="3682"/>
                      <a:pt x="1072" y="3706"/>
                    </a:cubicBezTo>
                    <a:cubicBezTo>
                      <a:pt x="1075" y="3730"/>
                      <a:pt x="1120" y="3738"/>
                      <a:pt x="1136" y="3752"/>
                    </a:cubicBezTo>
                    <a:cubicBezTo>
                      <a:pt x="1152" y="3766"/>
                      <a:pt x="1174" y="3797"/>
                      <a:pt x="1189" y="3815"/>
                    </a:cubicBezTo>
                    <a:cubicBezTo>
                      <a:pt x="1203" y="3833"/>
                      <a:pt x="1207" y="3843"/>
                      <a:pt x="1202" y="3871"/>
                    </a:cubicBezTo>
                    <a:cubicBezTo>
                      <a:pt x="1198" y="3900"/>
                      <a:pt x="1222" y="3917"/>
                      <a:pt x="1259" y="3938"/>
                    </a:cubicBezTo>
                    <a:cubicBezTo>
                      <a:pt x="1322" y="3974"/>
                      <a:pt x="1383" y="3960"/>
                      <a:pt x="1404" y="3953"/>
                    </a:cubicBezTo>
                    <a:cubicBezTo>
                      <a:pt x="1425" y="3947"/>
                      <a:pt x="1441" y="3928"/>
                      <a:pt x="1440" y="3910"/>
                    </a:cubicBezTo>
                    <a:cubicBezTo>
                      <a:pt x="1440" y="3892"/>
                      <a:pt x="1425" y="3856"/>
                      <a:pt x="1420" y="3831"/>
                    </a:cubicBezTo>
                    <a:close/>
                    <a:moveTo>
                      <a:pt x="279" y="1420"/>
                    </a:moveTo>
                    <a:cubicBezTo>
                      <a:pt x="275" y="1430"/>
                      <a:pt x="261" y="1459"/>
                      <a:pt x="259" y="1475"/>
                    </a:cubicBezTo>
                    <a:cubicBezTo>
                      <a:pt x="258" y="1491"/>
                      <a:pt x="265" y="1508"/>
                      <a:pt x="260" y="1524"/>
                    </a:cubicBezTo>
                    <a:cubicBezTo>
                      <a:pt x="255" y="1540"/>
                      <a:pt x="253" y="1561"/>
                      <a:pt x="248" y="1577"/>
                    </a:cubicBezTo>
                    <a:cubicBezTo>
                      <a:pt x="242" y="1594"/>
                      <a:pt x="236" y="1601"/>
                      <a:pt x="228" y="1596"/>
                    </a:cubicBezTo>
                    <a:cubicBezTo>
                      <a:pt x="220" y="1591"/>
                      <a:pt x="217" y="1583"/>
                      <a:pt x="219" y="1571"/>
                    </a:cubicBezTo>
                    <a:cubicBezTo>
                      <a:pt x="220" y="1559"/>
                      <a:pt x="217" y="1502"/>
                      <a:pt x="216" y="1484"/>
                    </a:cubicBezTo>
                    <a:cubicBezTo>
                      <a:pt x="215" y="1467"/>
                      <a:pt x="210" y="1455"/>
                      <a:pt x="210" y="1444"/>
                    </a:cubicBezTo>
                    <a:cubicBezTo>
                      <a:pt x="210" y="1433"/>
                      <a:pt x="210" y="1412"/>
                      <a:pt x="217" y="1414"/>
                    </a:cubicBezTo>
                    <a:cubicBezTo>
                      <a:pt x="224" y="1417"/>
                      <a:pt x="224" y="1417"/>
                      <a:pt x="231" y="1420"/>
                    </a:cubicBezTo>
                    <a:cubicBezTo>
                      <a:pt x="238" y="1422"/>
                      <a:pt x="240" y="1422"/>
                      <a:pt x="245" y="1408"/>
                    </a:cubicBezTo>
                    <a:cubicBezTo>
                      <a:pt x="250" y="1395"/>
                      <a:pt x="257" y="1367"/>
                      <a:pt x="263" y="1349"/>
                    </a:cubicBezTo>
                    <a:cubicBezTo>
                      <a:pt x="270" y="1330"/>
                      <a:pt x="281" y="1355"/>
                      <a:pt x="285" y="1372"/>
                    </a:cubicBezTo>
                    <a:cubicBezTo>
                      <a:pt x="288" y="1388"/>
                      <a:pt x="283" y="1410"/>
                      <a:pt x="279" y="1420"/>
                    </a:cubicBezTo>
                    <a:close/>
                    <a:moveTo>
                      <a:pt x="1021" y="1691"/>
                    </a:moveTo>
                    <a:cubicBezTo>
                      <a:pt x="1010" y="1702"/>
                      <a:pt x="1011" y="1676"/>
                      <a:pt x="1011" y="1660"/>
                    </a:cubicBezTo>
                    <a:cubicBezTo>
                      <a:pt x="1011" y="1643"/>
                      <a:pt x="1009" y="1595"/>
                      <a:pt x="1015" y="1579"/>
                    </a:cubicBezTo>
                    <a:cubicBezTo>
                      <a:pt x="1021" y="1563"/>
                      <a:pt x="1018" y="1492"/>
                      <a:pt x="1017" y="1473"/>
                    </a:cubicBezTo>
                    <a:cubicBezTo>
                      <a:pt x="1016" y="1453"/>
                      <a:pt x="1006" y="1350"/>
                      <a:pt x="1006" y="1333"/>
                    </a:cubicBezTo>
                    <a:cubicBezTo>
                      <a:pt x="1006" y="1315"/>
                      <a:pt x="1003" y="1283"/>
                      <a:pt x="1016" y="1300"/>
                    </a:cubicBezTo>
                    <a:cubicBezTo>
                      <a:pt x="1030" y="1318"/>
                      <a:pt x="1036" y="1351"/>
                      <a:pt x="1050" y="1349"/>
                    </a:cubicBezTo>
                    <a:cubicBezTo>
                      <a:pt x="1063" y="1347"/>
                      <a:pt x="1067" y="1325"/>
                      <a:pt x="1081" y="1329"/>
                    </a:cubicBezTo>
                    <a:cubicBezTo>
                      <a:pt x="1094" y="1334"/>
                      <a:pt x="1141" y="1418"/>
                      <a:pt x="1147" y="1436"/>
                    </a:cubicBezTo>
                    <a:cubicBezTo>
                      <a:pt x="1154" y="1454"/>
                      <a:pt x="1156" y="1485"/>
                      <a:pt x="1141" y="1502"/>
                    </a:cubicBezTo>
                    <a:cubicBezTo>
                      <a:pt x="1125" y="1520"/>
                      <a:pt x="1032" y="1680"/>
                      <a:pt x="1021" y="1691"/>
                    </a:cubicBezTo>
                    <a:close/>
                  </a:path>
                </a:pathLst>
              </a:custGeom>
              <a:solidFill>
                <a:srgbClr val="41414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53" name="Man 3"/>
              <p:cNvSpPr>
                <a:spLocks/>
              </p:cNvSpPr>
              <p:nvPr/>
            </p:nvSpPr>
            <p:spPr bwMode="auto">
              <a:xfrm>
                <a:off x="1304" y="137"/>
                <a:ext cx="1188" cy="3892"/>
              </a:xfrm>
              <a:custGeom>
                <a:avLst/>
                <a:gdLst>
                  <a:gd name="T0" fmla="*/ 1189 w 1304"/>
                  <a:gd name="T1" fmla="*/ 3904 h 4273"/>
                  <a:gd name="T2" fmla="*/ 1127 w 1304"/>
                  <a:gd name="T3" fmla="*/ 3316 h 4273"/>
                  <a:gd name="T4" fmla="*/ 1116 w 1304"/>
                  <a:gd name="T5" fmla="*/ 3054 h 4273"/>
                  <a:gd name="T6" fmla="*/ 1098 w 1304"/>
                  <a:gd name="T7" fmla="*/ 2574 h 4273"/>
                  <a:gd name="T8" fmla="*/ 1062 w 1304"/>
                  <a:gd name="T9" fmla="*/ 2124 h 4273"/>
                  <a:gd name="T10" fmla="*/ 1073 w 1304"/>
                  <a:gd name="T11" fmla="*/ 1946 h 4273"/>
                  <a:gd name="T12" fmla="*/ 1043 w 1304"/>
                  <a:gd name="T13" fmla="*/ 1561 h 4273"/>
                  <a:gd name="T14" fmla="*/ 1251 w 1304"/>
                  <a:gd name="T15" fmla="*/ 1386 h 4273"/>
                  <a:gd name="T16" fmla="*/ 1175 w 1304"/>
                  <a:gd name="T17" fmla="*/ 830 h 4273"/>
                  <a:gd name="T18" fmla="*/ 858 w 1304"/>
                  <a:gd name="T19" fmla="*/ 686 h 4273"/>
                  <a:gd name="T20" fmla="*/ 880 w 1304"/>
                  <a:gd name="T21" fmla="*/ 490 h 4273"/>
                  <a:gd name="T22" fmla="*/ 923 w 1304"/>
                  <a:gd name="T23" fmla="*/ 402 h 4273"/>
                  <a:gd name="T24" fmla="*/ 920 w 1304"/>
                  <a:gd name="T25" fmla="*/ 304 h 4273"/>
                  <a:gd name="T26" fmla="*/ 873 w 1304"/>
                  <a:gd name="T27" fmla="*/ 92 h 4273"/>
                  <a:gd name="T28" fmla="*/ 695 w 1304"/>
                  <a:gd name="T29" fmla="*/ 5 h 4273"/>
                  <a:gd name="T30" fmla="*/ 654 w 1304"/>
                  <a:gd name="T31" fmla="*/ 59 h 4273"/>
                  <a:gd name="T32" fmla="*/ 567 w 1304"/>
                  <a:gd name="T33" fmla="*/ 93 h 4273"/>
                  <a:gd name="T34" fmla="*/ 557 w 1304"/>
                  <a:gd name="T35" fmla="*/ 139 h 4273"/>
                  <a:gd name="T36" fmla="*/ 547 w 1304"/>
                  <a:gd name="T37" fmla="*/ 318 h 4273"/>
                  <a:gd name="T38" fmla="*/ 542 w 1304"/>
                  <a:gd name="T39" fmla="*/ 437 h 4273"/>
                  <a:gd name="T40" fmla="*/ 589 w 1304"/>
                  <a:gd name="T41" fmla="*/ 516 h 4273"/>
                  <a:gd name="T42" fmla="*/ 514 w 1304"/>
                  <a:gd name="T43" fmla="*/ 708 h 4273"/>
                  <a:gd name="T44" fmla="*/ 310 w 1304"/>
                  <a:gd name="T45" fmla="*/ 783 h 4273"/>
                  <a:gd name="T46" fmla="*/ 136 w 1304"/>
                  <a:gd name="T47" fmla="*/ 1157 h 4273"/>
                  <a:gd name="T48" fmla="*/ 212 w 1304"/>
                  <a:gd name="T49" fmla="*/ 1502 h 4273"/>
                  <a:gd name="T50" fmla="*/ 268 w 1304"/>
                  <a:gd name="T51" fmla="*/ 1836 h 4273"/>
                  <a:gd name="T52" fmla="*/ 206 w 1304"/>
                  <a:gd name="T53" fmla="*/ 2137 h 4273"/>
                  <a:gd name="T54" fmla="*/ 173 w 1304"/>
                  <a:gd name="T55" fmla="*/ 2819 h 4273"/>
                  <a:gd name="T56" fmla="*/ 200 w 1304"/>
                  <a:gd name="T57" fmla="*/ 3141 h 4273"/>
                  <a:gd name="T58" fmla="*/ 200 w 1304"/>
                  <a:gd name="T59" fmla="*/ 3486 h 4273"/>
                  <a:gd name="T60" fmla="*/ 152 w 1304"/>
                  <a:gd name="T61" fmla="*/ 3799 h 4273"/>
                  <a:gd name="T62" fmla="*/ 3 w 1304"/>
                  <a:gd name="T63" fmla="*/ 4096 h 4273"/>
                  <a:gd name="T64" fmla="*/ 306 w 1304"/>
                  <a:gd name="T65" fmla="*/ 4047 h 4273"/>
                  <a:gd name="T66" fmla="*/ 457 w 1304"/>
                  <a:gd name="T67" fmla="*/ 3840 h 4273"/>
                  <a:gd name="T68" fmla="*/ 502 w 1304"/>
                  <a:gd name="T69" fmla="*/ 3523 h 4273"/>
                  <a:gd name="T70" fmla="*/ 515 w 1304"/>
                  <a:gd name="T71" fmla="*/ 3207 h 4273"/>
                  <a:gd name="T72" fmla="*/ 577 w 1304"/>
                  <a:gd name="T73" fmla="*/ 2866 h 4273"/>
                  <a:gd name="T74" fmla="*/ 625 w 1304"/>
                  <a:gd name="T75" fmla="*/ 2589 h 4273"/>
                  <a:gd name="T76" fmla="*/ 734 w 1304"/>
                  <a:gd name="T77" fmla="*/ 3155 h 4273"/>
                  <a:gd name="T78" fmla="*/ 758 w 1304"/>
                  <a:gd name="T79" fmla="*/ 3452 h 4273"/>
                  <a:gd name="T80" fmla="*/ 853 w 1304"/>
                  <a:gd name="T81" fmla="*/ 3982 h 4273"/>
                  <a:gd name="T82" fmla="*/ 1048 w 1304"/>
                  <a:gd name="T83" fmla="*/ 4240 h 42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304" h="4273">
                    <a:moveTo>
                      <a:pt x="1288" y="4190"/>
                    </a:moveTo>
                    <a:cubicBezTo>
                      <a:pt x="1273" y="4120"/>
                      <a:pt x="1198" y="4057"/>
                      <a:pt x="1193" y="4033"/>
                    </a:cubicBezTo>
                    <a:cubicBezTo>
                      <a:pt x="1187" y="4008"/>
                      <a:pt x="1194" y="3934"/>
                      <a:pt x="1189" y="3904"/>
                    </a:cubicBezTo>
                    <a:cubicBezTo>
                      <a:pt x="1184" y="3874"/>
                      <a:pt x="1109" y="3746"/>
                      <a:pt x="1108" y="3703"/>
                    </a:cubicBezTo>
                    <a:cubicBezTo>
                      <a:pt x="1107" y="3660"/>
                      <a:pt x="1107" y="3489"/>
                      <a:pt x="1105" y="3435"/>
                    </a:cubicBezTo>
                    <a:cubicBezTo>
                      <a:pt x="1102" y="3380"/>
                      <a:pt x="1129" y="3352"/>
                      <a:pt x="1127" y="3316"/>
                    </a:cubicBezTo>
                    <a:cubicBezTo>
                      <a:pt x="1125" y="3280"/>
                      <a:pt x="1110" y="3254"/>
                      <a:pt x="1105" y="3220"/>
                    </a:cubicBezTo>
                    <a:cubicBezTo>
                      <a:pt x="1101" y="3186"/>
                      <a:pt x="1083" y="3147"/>
                      <a:pt x="1082" y="3125"/>
                    </a:cubicBezTo>
                    <a:cubicBezTo>
                      <a:pt x="1080" y="3103"/>
                      <a:pt x="1118" y="3074"/>
                      <a:pt x="1116" y="3054"/>
                    </a:cubicBezTo>
                    <a:cubicBezTo>
                      <a:pt x="1115" y="3033"/>
                      <a:pt x="1099" y="3016"/>
                      <a:pt x="1094" y="2985"/>
                    </a:cubicBezTo>
                    <a:cubicBezTo>
                      <a:pt x="1090" y="2954"/>
                      <a:pt x="1099" y="2878"/>
                      <a:pt x="1097" y="2845"/>
                    </a:cubicBezTo>
                    <a:cubicBezTo>
                      <a:pt x="1096" y="2813"/>
                      <a:pt x="1103" y="2602"/>
                      <a:pt x="1098" y="2574"/>
                    </a:cubicBezTo>
                    <a:cubicBezTo>
                      <a:pt x="1094" y="2546"/>
                      <a:pt x="1078" y="2313"/>
                      <a:pt x="1084" y="2279"/>
                    </a:cubicBezTo>
                    <a:cubicBezTo>
                      <a:pt x="1090" y="2245"/>
                      <a:pt x="1098" y="2214"/>
                      <a:pt x="1090" y="2198"/>
                    </a:cubicBezTo>
                    <a:cubicBezTo>
                      <a:pt x="1083" y="2183"/>
                      <a:pt x="1066" y="2139"/>
                      <a:pt x="1062" y="2124"/>
                    </a:cubicBezTo>
                    <a:cubicBezTo>
                      <a:pt x="1059" y="2108"/>
                      <a:pt x="1080" y="2079"/>
                      <a:pt x="1076" y="2065"/>
                    </a:cubicBezTo>
                    <a:cubicBezTo>
                      <a:pt x="1073" y="2051"/>
                      <a:pt x="1061" y="2035"/>
                      <a:pt x="1058" y="2013"/>
                    </a:cubicBezTo>
                    <a:cubicBezTo>
                      <a:pt x="1055" y="1991"/>
                      <a:pt x="1079" y="1977"/>
                      <a:pt x="1073" y="1946"/>
                    </a:cubicBezTo>
                    <a:cubicBezTo>
                      <a:pt x="1067" y="1915"/>
                      <a:pt x="1041" y="1794"/>
                      <a:pt x="1037" y="1760"/>
                    </a:cubicBezTo>
                    <a:cubicBezTo>
                      <a:pt x="1034" y="1725"/>
                      <a:pt x="1029" y="1699"/>
                      <a:pt x="1027" y="1643"/>
                    </a:cubicBezTo>
                    <a:cubicBezTo>
                      <a:pt x="1025" y="1572"/>
                      <a:pt x="1027" y="1562"/>
                      <a:pt x="1043" y="1561"/>
                    </a:cubicBezTo>
                    <a:cubicBezTo>
                      <a:pt x="1090" y="1558"/>
                      <a:pt x="1105" y="1549"/>
                      <a:pt x="1160" y="1545"/>
                    </a:cubicBezTo>
                    <a:cubicBezTo>
                      <a:pt x="1175" y="1545"/>
                      <a:pt x="1176" y="1553"/>
                      <a:pt x="1190" y="1536"/>
                    </a:cubicBezTo>
                    <a:cubicBezTo>
                      <a:pt x="1213" y="1510"/>
                      <a:pt x="1243" y="1413"/>
                      <a:pt x="1251" y="1386"/>
                    </a:cubicBezTo>
                    <a:cubicBezTo>
                      <a:pt x="1263" y="1346"/>
                      <a:pt x="1283" y="1293"/>
                      <a:pt x="1273" y="1251"/>
                    </a:cubicBezTo>
                    <a:cubicBezTo>
                      <a:pt x="1261" y="1202"/>
                      <a:pt x="1267" y="1174"/>
                      <a:pt x="1256" y="1138"/>
                    </a:cubicBezTo>
                    <a:cubicBezTo>
                      <a:pt x="1233" y="1056"/>
                      <a:pt x="1196" y="885"/>
                      <a:pt x="1175" y="830"/>
                    </a:cubicBezTo>
                    <a:cubicBezTo>
                      <a:pt x="1155" y="776"/>
                      <a:pt x="1091" y="763"/>
                      <a:pt x="1048" y="747"/>
                    </a:cubicBezTo>
                    <a:cubicBezTo>
                      <a:pt x="1050" y="748"/>
                      <a:pt x="943" y="735"/>
                      <a:pt x="908" y="709"/>
                    </a:cubicBezTo>
                    <a:cubicBezTo>
                      <a:pt x="888" y="693"/>
                      <a:pt x="869" y="703"/>
                      <a:pt x="858" y="686"/>
                    </a:cubicBezTo>
                    <a:cubicBezTo>
                      <a:pt x="848" y="670"/>
                      <a:pt x="851" y="645"/>
                      <a:pt x="849" y="618"/>
                    </a:cubicBezTo>
                    <a:cubicBezTo>
                      <a:pt x="846" y="592"/>
                      <a:pt x="846" y="557"/>
                      <a:pt x="857" y="535"/>
                    </a:cubicBezTo>
                    <a:cubicBezTo>
                      <a:pt x="868" y="514"/>
                      <a:pt x="876" y="497"/>
                      <a:pt x="880" y="490"/>
                    </a:cubicBezTo>
                    <a:cubicBezTo>
                      <a:pt x="883" y="483"/>
                      <a:pt x="888" y="463"/>
                      <a:pt x="895" y="459"/>
                    </a:cubicBezTo>
                    <a:cubicBezTo>
                      <a:pt x="902" y="456"/>
                      <a:pt x="913" y="454"/>
                      <a:pt x="919" y="443"/>
                    </a:cubicBezTo>
                    <a:cubicBezTo>
                      <a:pt x="925" y="431"/>
                      <a:pt x="920" y="421"/>
                      <a:pt x="923" y="402"/>
                    </a:cubicBezTo>
                    <a:cubicBezTo>
                      <a:pt x="926" y="382"/>
                      <a:pt x="929" y="369"/>
                      <a:pt x="930" y="352"/>
                    </a:cubicBezTo>
                    <a:cubicBezTo>
                      <a:pt x="931" y="331"/>
                      <a:pt x="911" y="342"/>
                      <a:pt x="911" y="334"/>
                    </a:cubicBezTo>
                    <a:cubicBezTo>
                      <a:pt x="912" y="325"/>
                      <a:pt x="918" y="316"/>
                      <a:pt x="920" y="304"/>
                    </a:cubicBezTo>
                    <a:cubicBezTo>
                      <a:pt x="922" y="291"/>
                      <a:pt x="924" y="239"/>
                      <a:pt x="926" y="226"/>
                    </a:cubicBezTo>
                    <a:cubicBezTo>
                      <a:pt x="929" y="212"/>
                      <a:pt x="943" y="197"/>
                      <a:pt x="934" y="170"/>
                    </a:cubicBezTo>
                    <a:cubicBezTo>
                      <a:pt x="925" y="146"/>
                      <a:pt x="912" y="123"/>
                      <a:pt x="873" y="92"/>
                    </a:cubicBezTo>
                    <a:cubicBezTo>
                      <a:pt x="843" y="67"/>
                      <a:pt x="789" y="37"/>
                      <a:pt x="767" y="31"/>
                    </a:cubicBezTo>
                    <a:cubicBezTo>
                      <a:pt x="755" y="27"/>
                      <a:pt x="739" y="30"/>
                      <a:pt x="733" y="25"/>
                    </a:cubicBezTo>
                    <a:cubicBezTo>
                      <a:pt x="725" y="17"/>
                      <a:pt x="711" y="9"/>
                      <a:pt x="695" y="5"/>
                    </a:cubicBezTo>
                    <a:cubicBezTo>
                      <a:pt x="676" y="0"/>
                      <a:pt x="697" y="17"/>
                      <a:pt x="703" y="32"/>
                    </a:cubicBezTo>
                    <a:cubicBezTo>
                      <a:pt x="710" y="48"/>
                      <a:pt x="693" y="56"/>
                      <a:pt x="682" y="54"/>
                    </a:cubicBezTo>
                    <a:cubicBezTo>
                      <a:pt x="672" y="52"/>
                      <a:pt x="657" y="51"/>
                      <a:pt x="654" y="59"/>
                    </a:cubicBezTo>
                    <a:cubicBezTo>
                      <a:pt x="650" y="67"/>
                      <a:pt x="633" y="71"/>
                      <a:pt x="628" y="75"/>
                    </a:cubicBezTo>
                    <a:cubicBezTo>
                      <a:pt x="622" y="79"/>
                      <a:pt x="615" y="88"/>
                      <a:pt x="605" y="87"/>
                    </a:cubicBezTo>
                    <a:cubicBezTo>
                      <a:pt x="594" y="85"/>
                      <a:pt x="578" y="88"/>
                      <a:pt x="567" y="93"/>
                    </a:cubicBezTo>
                    <a:cubicBezTo>
                      <a:pt x="556" y="97"/>
                      <a:pt x="584" y="95"/>
                      <a:pt x="587" y="103"/>
                    </a:cubicBezTo>
                    <a:cubicBezTo>
                      <a:pt x="589" y="111"/>
                      <a:pt x="582" y="116"/>
                      <a:pt x="574" y="117"/>
                    </a:cubicBezTo>
                    <a:cubicBezTo>
                      <a:pt x="566" y="119"/>
                      <a:pt x="568" y="136"/>
                      <a:pt x="557" y="139"/>
                    </a:cubicBezTo>
                    <a:cubicBezTo>
                      <a:pt x="546" y="143"/>
                      <a:pt x="534" y="157"/>
                      <a:pt x="533" y="169"/>
                    </a:cubicBezTo>
                    <a:cubicBezTo>
                      <a:pt x="533" y="180"/>
                      <a:pt x="536" y="253"/>
                      <a:pt x="537" y="268"/>
                    </a:cubicBezTo>
                    <a:cubicBezTo>
                      <a:pt x="537" y="283"/>
                      <a:pt x="551" y="306"/>
                      <a:pt x="547" y="318"/>
                    </a:cubicBezTo>
                    <a:cubicBezTo>
                      <a:pt x="543" y="330"/>
                      <a:pt x="532" y="326"/>
                      <a:pt x="528" y="338"/>
                    </a:cubicBezTo>
                    <a:cubicBezTo>
                      <a:pt x="524" y="351"/>
                      <a:pt x="536" y="366"/>
                      <a:pt x="539" y="389"/>
                    </a:cubicBezTo>
                    <a:cubicBezTo>
                      <a:pt x="543" y="419"/>
                      <a:pt x="540" y="423"/>
                      <a:pt x="542" y="437"/>
                    </a:cubicBezTo>
                    <a:cubicBezTo>
                      <a:pt x="545" y="451"/>
                      <a:pt x="560" y="457"/>
                      <a:pt x="564" y="454"/>
                    </a:cubicBezTo>
                    <a:cubicBezTo>
                      <a:pt x="569" y="450"/>
                      <a:pt x="572" y="464"/>
                      <a:pt x="575" y="477"/>
                    </a:cubicBezTo>
                    <a:cubicBezTo>
                      <a:pt x="578" y="489"/>
                      <a:pt x="587" y="497"/>
                      <a:pt x="589" y="516"/>
                    </a:cubicBezTo>
                    <a:cubicBezTo>
                      <a:pt x="591" y="535"/>
                      <a:pt x="602" y="614"/>
                      <a:pt x="597" y="630"/>
                    </a:cubicBezTo>
                    <a:cubicBezTo>
                      <a:pt x="591" y="646"/>
                      <a:pt x="577" y="657"/>
                      <a:pt x="563" y="663"/>
                    </a:cubicBezTo>
                    <a:cubicBezTo>
                      <a:pt x="549" y="669"/>
                      <a:pt x="536" y="693"/>
                      <a:pt x="514" y="708"/>
                    </a:cubicBezTo>
                    <a:cubicBezTo>
                      <a:pt x="498" y="720"/>
                      <a:pt x="449" y="731"/>
                      <a:pt x="434" y="736"/>
                    </a:cubicBezTo>
                    <a:cubicBezTo>
                      <a:pt x="419" y="741"/>
                      <a:pt x="393" y="764"/>
                      <a:pt x="377" y="767"/>
                    </a:cubicBezTo>
                    <a:cubicBezTo>
                      <a:pt x="356" y="771"/>
                      <a:pt x="324" y="771"/>
                      <a:pt x="310" y="783"/>
                    </a:cubicBezTo>
                    <a:cubicBezTo>
                      <a:pt x="296" y="794"/>
                      <a:pt x="248" y="821"/>
                      <a:pt x="238" y="849"/>
                    </a:cubicBezTo>
                    <a:cubicBezTo>
                      <a:pt x="229" y="877"/>
                      <a:pt x="199" y="983"/>
                      <a:pt x="189" y="1008"/>
                    </a:cubicBezTo>
                    <a:cubicBezTo>
                      <a:pt x="180" y="1033"/>
                      <a:pt x="147" y="1133"/>
                      <a:pt x="136" y="1157"/>
                    </a:cubicBezTo>
                    <a:cubicBezTo>
                      <a:pt x="113" y="1212"/>
                      <a:pt x="111" y="1262"/>
                      <a:pt x="113" y="1287"/>
                    </a:cubicBezTo>
                    <a:cubicBezTo>
                      <a:pt x="118" y="1383"/>
                      <a:pt x="137" y="1443"/>
                      <a:pt x="140" y="1479"/>
                    </a:cubicBezTo>
                    <a:cubicBezTo>
                      <a:pt x="143" y="1505"/>
                      <a:pt x="194" y="1502"/>
                      <a:pt x="212" y="1502"/>
                    </a:cubicBezTo>
                    <a:cubicBezTo>
                      <a:pt x="246" y="1504"/>
                      <a:pt x="292" y="1484"/>
                      <a:pt x="304" y="1504"/>
                    </a:cubicBezTo>
                    <a:cubicBezTo>
                      <a:pt x="317" y="1524"/>
                      <a:pt x="316" y="1594"/>
                      <a:pt x="314" y="1637"/>
                    </a:cubicBezTo>
                    <a:cubicBezTo>
                      <a:pt x="312" y="1680"/>
                      <a:pt x="268" y="1791"/>
                      <a:pt x="268" y="1836"/>
                    </a:cubicBezTo>
                    <a:cubicBezTo>
                      <a:pt x="268" y="1881"/>
                      <a:pt x="259" y="1919"/>
                      <a:pt x="240" y="1953"/>
                    </a:cubicBezTo>
                    <a:cubicBezTo>
                      <a:pt x="221" y="1987"/>
                      <a:pt x="188" y="2034"/>
                      <a:pt x="188" y="2058"/>
                    </a:cubicBezTo>
                    <a:cubicBezTo>
                      <a:pt x="188" y="2082"/>
                      <a:pt x="201" y="2113"/>
                      <a:pt x="206" y="2137"/>
                    </a:cubicBezTo>
                    <a:cubicBezTo>
                      <a:pt x="211" y="2161"/>
                      <a:pt x="242" y="2156"/>
                      <a:pt x="223" y="2188"/>
                    </a:cubicBezTo>
                    <a:cubicBezTo>
                      <a:pt x="204" y="2221"/>
                      <a:pt x="194" y="2242"/>
                      <a:pt x="188" y="2283"/>
                    </a:cubicBezTo>
                    <a:cubicBezTo>
                      <a:pt x="183" y="2324"/>
                      <a:pt x="163" y="2769"/>
                      <a:pt x="173" y="2819"/>
                    </a:cubicBezTo>
                    <a:cubicBezTo>
                      <a:pt x="183" y="2869"/>
                      <a:pt x="209" y="2940"/>
                      <a:pt x="207" y="2964"/>
                    </a:cubicBezTo>
                    <a:cubicBezTo>
                      <a:pt x="205" y="2987"/>
                      <a:pt x="189" y="3024"/>
                      <a:pt x="189" y="3045"/>
                    </a:cubicBezTo>
                    <a:cubicBezTo>
                      <a:pt x="189" y="3066"/>
                      <a:pt x="202" y="3115"/>
                      <a:pt x="200" y="3141"/>
                    </a:cubicBezTo>
                    <a:cubicBezTo>
                      <a:pt x="198" y="3166"/>
                      <a:pt x="175" y="3201"/>
                      <a:pt x="172" y="3222"/>
                    </a:cubicBezTo>
                    <a:cubicBezTo>
                      <a:pt x="170" y="3243"/>
                      <a:pt x="184" y="3311"/>
                      <a:pt x="186" y="3360"/>
                    </a:cubicBezTo>
                    <a:cubicBezTo>
                      <a:pt x="189" y="3409"/>
                      <a:pt x="207" y="3441"/>
                      <a:pt x="200" y="3486"/>
                    </a:cubicBezTo>
                    <a:cubicBezTo>
                      <a:pt x="193" y="3530"/>
                      <a:pt x="207" y="3581"/>
                      <a:pt x="196" y="3602"/>
                    </a:cubicBezTo>
                    <a:cubicBezTo>
                      <a:pt x="184" y="3623"/>
                      <a:pt x="142" y="3672"/>
                      <a:pt x="137" y="3716"/>
                    </a:cubicBezTo>
                    <a:cubicBezTo>
                      <a:pt x="133" y="3761"/>
                      <a:pt x="153" y="3772"/>
                      <a:pt x="152" y="3799"/>
                    </a:cubicBezTo>
                    <a:cubicBezTo>
                      <a:pt x="151" y="3826"/>
                      <a:pt x="125" y="3868"/>
                      <a:pt x="114" y="3882"/>
                    </a:cubicBezTo>
                    <a:cubicBezTo>
                      <a:pt x="104" y="3896"/>
                      <a:pt x="47" y="3997"/>
                      <a:pt x="33" y="4028"/>
                    </a:cubicBezTo>
                    <a:cubicBezTo>
                      <a:pt x="19" y="4060"/>
                      <a:pt x="0" y="4075"/>
                      <a:pt x="3" y="4096"/>
                    </a:cubicBezTo>
                    <a:cubicBezTo>
                      <a:pt x="6" y="4117"/>
                      <a:pt x="1" y="4142"/>
                      <a:pt x="35" y="4152"/>
                    </a:cubicBezTo>
                    <a:cubicBezTo>
                      <a:pt x="107" y="4171"/>
                      <a:pt x="153" y="4169"/>
                      <a:pt x="192" y="4146"/>
                    </a:cubicBezTo>
                    <a:cubicBezTo>
                      <a:pt x="228" y="4126"/>
                      <a:pt x="278" y="4060"/>
                      <a:pt x="306" y="4047"/>
                    </a:cubicBezTo>
                    <a:cubicBezTo>
                      <a:pt x="335" y="4034"/>
                      <a:pt x="427" y="4006"/>
                      <a:pt x="433" y="3987"/>
                    </a:cubicBezTo>
                    <a:cubicBezTo>
                      <a:pt x="440" y="3968"/>
                      <a:pt x="426" y="3930"/>
                      <a:pt x="430" y="3909"/>
                    </a:cubicBezTo>
                    <a:cubicBezTo>
                      <a:pt x="433" y="3888"/>
                      <a:pt x="452" y="3866"/>
                      <a:pt x="457" y="3840"/>
                    </a:cubicBezTo>
                    <a:cubicBezTo>
                      <a:pt x="462" y="3815"/>
                      <a:pt x="440" y="3790"/>
                      <a:pt x="455" y="3770"/>
                    </a:cubicBezTo>
                    <a:cubicBezTo>
                      <a:pt x="471" y="3751"/>
                      <a:pt x="497" y="3750"/>
                      <a:pt x="497" y="3719"/>
                    </a:cubicBezTo>
                    <a:cubicBezTo>
                      <a:pt x="497" y="3687"/>
                      <a:pt x="510" y="3553"/>
                      <a:pt x="502" y="3523"/>
                    </a:cubicBezTo>
                    <a:cubicBezTo>
                      <a:pt x="494" y="3493"/>
                      <a:pt x="471" y="3414"/>
                      <a:pt x="476" y="3391"/>
                    </a:cubicBezTo>
                    <a:cubicBezTo>
                      <a:pt x="481" y="3367"/>
                      <a:pt x="493" y="3340"/>
                      <a:pt x="492" y="3318"/>
                    </a:cubicBezTo>
                    <a:cubicBezTo>
                      <a:pt x="490" y="3296"/>
                      <a:pt x="511" y="3243"/>
                      <a:pt x="515" y="3207"/>
                    </a:cubicBezTo>
                    <a:cubicBezTo>
                      <a:pt x="519" y="3170"/>
                      <a:pt x="537" y="3103"/>
                      <a:pt x="537" y="3078"/>
                    </a:cubicBezTo>
                    <a:cubicBezTo>
                      <a:pt x="537" y="3054"/>
                      <a:pt x="564" y="2996"/>
                      <a:pt x="566" y="2972"/>
                    </a:cubicBezTo>
                    <a:cubicBezTo>
                      <a:pt x="567" y="2947"/>
                      <a:pt x="576" y="2884"/>
                      <a:pt x="577" y="2866"/>
                    </a:cubicBezTo>
                    <a:cubicBezTo>
                      <a:pt x="579" y="2847"/>
                      <a:pt x="593" y="2737"/>
                      <a:pt x="592" y="2709"/>
                    </a:cubicBezTo>
                    <a:cubicBezTo>
                      <a:pt x="590" y="2680"/>
                      <a:pt x="593" y="2618"/>
                      <a:pt x="597" y="2604"/>
                    </a:cubicBezTo>
                    <a:cubicBezTo>
                      <a:pt x="601" y="2589"/>
                      <a:pt x="623" y="2570"/>
                      <a:pt x="625" y="2589"/>
                    </a:cubicBezTo>
                    <a:cubicBezTo>
                      <a:pt x="628" y="2609"/>
                      <a:pt x="690" y="2847"/>
                      <a:pt x="686" y="2894"/>
                    </a:cubicBezTo>
                    <a:cubicBezTo>
                      <a:pt x="682" y="2941"/>
                      <a:pt x="701" y="2961"/>
                      <a:pt x="708" y="3000"/>
                    </a:cubicBezTo>
                    <a:cubicBezTo>
                      <a:pt x="714" y="3039"/>
                      <a:pt x="736" y="3118"/>
                      <a:pt x="734" y="3155"/>
                    </a:cubicBezTo>
                    <a:cubicBezTo>
                      <a:pt x="731" y="3191"/>
                      <a:pt x="744" y="3208"/>
                      <a:pt x="747" y="3240"/>
                    </a:cubicBezTo>
                    <a:cubicBezTo>
                      <a:pt x="749" y="3272"/>
                      <a:pt x="744" y="3362"/>
                      <a:pt x="742" y="3396"/>
                    </a:cubicBezTo>
                    <a:cubicBezTo>
                      <a:pt x="741" y="3429"/>
                      <a:pt x="757" y="3427"/>
                      <a:pt x="758" y="3452"/>
                    </a:cubicBezTo>
                    <a:cubicBezTo>
                      <a:pt x="760" y="3477"/>
                      <a:pt x="788" y="3642"/>
                      <a:pt x="790" y="3675"/>
                    </a:cubicBezTo>
                    <a:cubicBezTo>
                      <a:pt x="793" y="3709"/>
                      <a:pt x="808" y="3834"/>
                      <a:pt x="814" y="3872"/>
                    </a:cubicBezTo>
                    <a:cubicBezTo>
                      <a:pt x="820" y="3910"/>
                      <a:pt x="850" y="3945"/>
                      <a:pt x="853" y="3982"/>
                    </a:cubicBezTo>
                    <a:cubicBezTo>
                      <a:pt x="856" y="4032"/>
                      <a:pt x="840" y="4046"/>
                      <a:pt x="845" y="4068"/>
                    </a:cubicBezTo>
                    <a:cubicBezTo>
                      <a:pt x="851" y="4091"/>
                      <a:pt x="1009" y="4166"/>
                      <a:pt x="1015" y="4187"/>
                    </a:cubicBezTo>
                    <a:cubicBezTo>
                      <a:pt x="1020" y="4208"/>
                      <a:pt x="1020" y="4225"/>
                      <a:pt x="1048" y="4240"/>
                    </a:cubicBezTo>
                    <a:cubicBezTo>
                      <a:pt x="1075" y="4256"/>
                      <a:pt x="1149" y="4273"/>
                      <a:pt x="1166" y="4269"/>
                    </a:cubicBezTo>
                    <a:cubicBezTo>
                      <a:pt x="1183" y="4264"/>
                      <a:pt x="1304" y="4259"/>
                      <a:pt x="1288" y="4190"/>
                    </a:cubicBezTo>
                    <a:close/>
                  </a:path>
                </a:pathLst>
              </a:custGeom>
              <a:solidFill>
                <a:srgbClr val="41414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54" name="Man 2"/>
              <p:cNvSpPr>
                <a:spLocks/>
              </p:cNvSpPr>
              <p:nvPr/>
            </p:nvSpPr>
            <p:spPr bwMode="auto">
              <a:xfrm>
                <a:off x="3043" y="66"/>
                <a:ext cx="1315" cy="3891"/>
              </a:xfrm>
              <a:custGeom>
                <a:avLst/>
                <a:gdLst>
                  <a:gd name="T0" fmla="*/ 1240 w 1444"/>
                  <a:gd name="T1" fmla="*/ 3988 h 4272"/>
                  <a:gd name="T2" fmla="*/ 1157 w 1444"/>
                  <a:gd name="T3" fmla="*/ 3215 h 4272"/>
                  <a:gd name="T4" fmla="*/ 1163 w 1444"/>
                  <a:gd name="T5" fmla="*/ 2656 h 4272"/>
                  <a:gd name="T6" fmla="*/ 1159 w 1444"/>
                  <a:gd name="T7" fmla="*/ 2569 h 4272"/>
                  <a:gd name="T8" fmla="*/ 1133 w 1444"/>
                  <a:gd name="T9" fmla="*/ 2463 h 4272"/>
                  <a:gd name="T10" fmla="*/ 1125 w 1444"/>
                  <a:gd name="T11" fmla="*/ 2333 h 4272"/>
                  <a:gd name="T12" fmla="*/ 1192 w 1444"/>
                  <a:gd name="T13" fmla="*/ 2028 h 4272"/>
                  <a:gd name="T14" fmla="*/ 1320 w 1444"/>
                  <a:gd name="T15" fmla="*/ 1793 h 4272"/>
                  <a:gd name="T16" fmla="*/ 1354 w 1444"/>
                  <a:gd name="T17" fmla="*/ 1717 h 4272"/>
                  <a:gd name="T18" fmla="*/ 1383 w 1444"/>
                  <a:gd name="T19" fmla="*/ 1529 h 4272"/>
                  <a:gd name="T20" fmla="*/ 1404 w 1444"/>
                  <a:gd name="T21" fmla="*/ 1468 h 4272"/>
                  <a:gd name="T22" fmla="*/ 1372 w 1444"/>
                  <a:gd name="T23" fmla="*/ 1349 h 4272"/>
                  <a:gd name="T24" fmla="*/ 1334 w 1444"/>
                  <a:gd name="T25" fmla="*/ 1152 h 4272"/>
                  <a:gd name="T26" fmla="*/ 890 w 1444"/>
                  <a:gd name="T27" fmla="*/ 625 h 4272"/>
                  <a:gd name="T28" fmla="*/ 849 w 1444"/>
                  <a:gd name="T29" fmla="*/ 587 h 4272"/>
                  <a:gd name="T30" fmla="*/ 886 w 1444"/>
                  <a:gd name="T31" fmla="*/ 443 h 4272"/>
                  <a:gd name="T32" fmla="*/ 904 w 1444"/>
                  <a:gd name="T33" fmla="*/ 325 h 4272"/>
                  <a:gd name="T34" fmla="*/ 895 w 1444"/>
                  <a:gd name="T35" fmla="*/ 228 h 4272"/>
                  <a:gd name="T36" fmla="*/ 875 w 1444"/>
                  <a:gd name="T37" fmla="*/ 166 h 4272"/>
                  <a:gd name="T38" fmla="*/ 858 w 1444"/>
                  <a:gd name="T39" fmla="*/ 142 h 4272"/>
                  <a:gd name="T40" fmla="*/ 838 w 1444"/>
                  <a:gd name="T41" fmla="*/ 112 h 4272"/>
                  <a:gd name="T42" fmla="*/ 805 w 1444"/>
                  <a:gd name="T43" fmla="*/ 58 h 4272"/>
                  <a:gd name="T44" fmla="*/ 773 w 1444"/>
                  <a:gd name="T45" fmla="*/ 19 h 4272"/>
                  <a:gd name="T46" fmla="*/ 745 w 1444"/>
                  <a:gd name="T47" fmla="*/ 18 h 4272"/>
                  <a:gd name="T48" fmla="*/ 721 w 1444"/>
                  <a:gd name="T49" fmla="*/ 5 h 4272"/>
                  <a:gd name="T50" fmla="*/ 692 w 1444"/>
                  <a:gd name="T51" fmla="*/ 18 h 4272"/>
                  <a:gd name="T52" fmla="*/ 672 w 1444"/>
                  <a:gd name="T53" fmla="*/ 24 h 4272"/>
                  <a:gd name="T54" fmla="*/ 624 w 1444"/>
                  <a:gd name="T55" fmla="*/ 38 h 4272"/>
                  <a:gd name="T56" fmla="*/ 598 w 1444"/>
                  <a:gd name="T57" fmla="*/ 51 h 4272"/>
                  <a:gd name="T58" fmla="*/ 569 w 1444"/>
                  <a:gd name="T59" fmla="*/ 58 h 4272"/>
                  <a:gd name="T60" fmla="*/ 524 w 1444"/>
                  <a:gd name="T61" fmla="*/ 156 h 4272"/>
                  <a:gd name="T62" fmla="*/ 500 w 1444"/>
                  <a:gd name="T63" fmla="*/ 194 h 4272"/>
                  <a:gd name="T64" fmla="*/ 488 w 1444"/>
                  <a:gd name="T65" fmla="*/ 254 h 4272"/>
                  <a:gd name="T66" fmla="*/ 475 w 1444"/>
                  <a:gd name="T67" fmla="*/ 317 h 4272"/>
                  <a:gd name="T68" fmla="*/ 539 w 1444"/>
                  <a:gd name="T69" fmla="*/ 458 h 4272"/>
                  <a:gd name="T70" fmla="*/ 565 w 1444"/>
                  <a:gd name="T71" fmla="*/ 643 h 4272"/>
                  <a:gd name="T72" fmla="*/ 444 w 1444"/>
                  <a:gd name="T73" fmla="*/ 688 h 4272"/>
                  <a:gd name="T74" fmla="*/ 285 w 1444"/>
                  <a:gd name="T75" fmla="*/ 749 h 4272"/>
                  <a:gd name="T76" fmla="*/ 93 w 1444"/>
                  <a:gd name="T77" fmla="*/ 1051 h 4272"/>
                  <a:gd name="T78" fmla="*/ 32 w 1444"/>
                  <a:gd name="T79" fmla="*/ 1318 h 4272"/>
                  <a:gd name="T80" fmla="*/ 18 w 1444"/>
                  <a:gd name="T81" fmla="*/ 1448 h 4272"/>
                  <a:gd name="T82" fmla="*/ 1 w 1444"/>
                  <a:gd name="T83" fmla="*/ 1528 h 4272"/>
                  <a:gd name="T84" fmla="*/ 20 w 1444"/>
                  <a:gd name="T85" fmla="*/ 1690 h 4272"/>
                  <a:gd name="T86" fmla="*/ 50 w 1444"/>
                  <a:gd name="T87" fmla="*/ 1809 h 4272"/>
                  <a:gd name="T88" fmla="*/ 152 w 1444"/>
                  <a:gd name="T89" fmla="*/ 2006 h 4272"/>
                  <a:gd name="T90" fmla="*/ 234 w 1444"/>
                  <a:gd name="T91" fmla="*/ 2219 h 4272"/>
                  <a:gd name="T92" fmla="*/ 212 w 1444"/>
                  <a:gd name="T93" fmla="*/ 2640 h 4272"/>
                  <a:gd name="T94" fmla="*/ 229 w 1444"/>
                  <a:gd name="T95" fmla="*/ 3087 h 4272"/>
                  <a:gd name="T96" fmla="*/ 219 w 1444"/>
                  <a:gd name="T97" fmla="*/ 3227 h 4272"/>
                  <a:gd name="T98" fmla="*/ 204 w 1444"/>
                  <a:gd name="T99" fmla="*/ 3481 h 4272"/>
                  <a:gd name="T100" fmla="*/ 204 w 1444"/>
                  <a:gd name="T101" fmla="*/ 3951 h 4272"/>
                  <a:gd name="T102" fmla="*/ 202 w 1444"/>
                  <a:gd name="T103" fmla="*/ 4139 h 4272"/>
                  <a:gd name="T104" fmla="*/ 438 w 1444"/>
                  <a:gd name="T105" fmla="*/ 4216 h 4272"/>
                  <a:gd name="T106" fmla="*/ 480 w 1444"/>
                  <a:gd name="T107" fmla="*/ 4055 h 4272"/>
                  <a:gd name="T108" fmla="*/ 556 w 1444"/>
                  <a:gd name="T109" fmla="*/ 3654 h 4272"/>
                  <a:gd name="T110" fmla="*/ 535 w 1444"/>
                  <a:gd name="T111" fmla="*/ 3095 h 4272"/>
                  <a:gd name="T112" fmla="*/ 647 w 1444"/>
                  <a:gd name="T113" fmla="*/ 2525 h 4272"/>
                  <a:gd name="T114" fmla="*/ 792 w 1444"/>
                  <a:gd name="T115" fmla="*/ 2875 h 4272"/>
                  <a:gd name="T116" fmla="*/ 874 w 1444"/>
                  <a:gd name="T117" fmla="*/ 3218 h 4272"/>
                  <a:gd name="T118" fmla="*/ 898 w 1444"/>
                  <a:gd name="T119" fmla="*/ 3350 h 4272"/>
                  <a:gd name="T120" fmla="*/ 884 w 1444"/>
                  <a:gd name="T121" fmla="*/ 4086 h 4272"/>
                  <a:gd name="T122" fmla="*/ 962 w 1444"/>
                  <a:gd name="T123" fmla="*/ 4163 h 4272"/>
                  <a:gd name="T124" fmla="*/ 1406 w 1444"/>
                  <a:gd name="T125" fmla="*/ 4265 h 42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444" h="4272">
                    <a:moveTo>
                      <a:pt x="1380" y="4147"/>
                    </a:moveTo>
                    <a:cubicBezTo>
                      <a:pt x="1359" y="4128"/>
                      <a:pt x="1330" y="4099"/>
                      <a:pt x="1323" y="4078"/>
                    </a:cubicBezTo>
                    <a:cubicBezTo>
                      <a:pt x="1316" y="4057"/>
                      <a:pt x="1257" y="4000"/>
                      <a:pt x="1240" y="3988"/>
                    </a:cubicBezTo>
                    <a:cubicBezTo>
                      <a:pt x="1224" y="3976"/>
                      <a:pt x="1231" y="3957"/>
                      <a:pt x="1228" y="3919"/>
                    </a:cubicBezTo>
                    <a:cubicBezTo>
                      <a:pt x="1226" y="3881"/>
                      <a:pt x="1209" y="3412"/>
                      <a:pt x="1209" y="3388"/>
                    </a:cubicBezTo>
                    <a:cubicBezTo>
                      <a:pt x="1209" y="3364"/>
                      <a:pt x="1160" y="3248"/>
                      <a:pt x="1157" y="3215"/>
                    </a:cubicBezTo>
                    <a:cubicBezTo>
                      <a:pt x="1155" y="3182"/>
                      <a:pt x="1172" y="3032"/>
                      <a:pt x="1174" y="2978"/>
                    </a:cubicBezTo>
                    <a:cubicBezTo>
                      <a:pt x="1176" y="2923"/>
                      <a:pt x="1168" y="2824"/>
                      <a:pt x="1172" y="2784"/>
                    </a:cubicBezTo>
                    <a:cubicBezTo>
                      <a:pt x="1176" y="2744"/>
                      <a:pt x="1164" y="2675"/>
                      <a:pt x="1163" y="2656"/>
                    </a:cubicBezTo>
                    <a:cubicBezTo>
                      <a:pt x="1163" y="2638"/>
                      <a:pt x="1167" y="2612"/>
                      <a:pt x="1167" y="2605"/>
                    </a:cubicBezTo>
                    <a:cubicBezTo>
                      <a:pt x="1168" y="2599"/>
                      <a:pt x="1159" y="2600"/>
                      <a:pt x="1157" y="2591"/>
                    </a:cubicBezTo>
                    <a:cubicBezTo>
                      <a:pt x="1156" y="2583"/>
                      <a:pt x="1156" y="2580"/>
                      <a:pt x="1159" y="2569"/>
                    </a:cubicBezTo>
                    <a:cubicBezTo>
                      <a:pt x="1162" y="2558"/>
                      <a:pt x="1151" y="2547"/>
                      <a:pt x="1149" y="2539"/>
                    </a:cubicBezTo>
                    <a:cubicBezTo>
                      <a:pt x="1148" y="2532"/>
                      <a:pt x="1147" y="2517"/>
                      <a:pt x="1147" y="2501"/>
                    </a:cubicBezTo>
                    <a:cubicBezTo>
                      <a:pt x="1147" y="2486"/>
                      <a:pt x="1137" y="2476"/>
                      <a:pt x="1133" y="2463"/>
                    </a:cubicBezTo>
                    <a:cubicBezTo>
                      <a:pt x="1129" y="2451"/>
                      <a:pt x="1133" y="2429"/>
                      <a:pt x="1134" y="2418"/>
                    </a:cubicBezTo>
                    <a:cubicBezTo>
                      <a:pt x="1135" y="2407"/>
                      <a:pt x="1125" y="2399"/>
                      <a:pt x="1122" y="2378"/>
                    </a:cubicBezTo>
                    <a:cubicBezTo>
                      <a:pt x="1120" y="2358"/>
                      <a:pt x="1124" y="2350"/>
                      <a:pt x="1125" y="2333"/>
                    </a:cubicBezTo>
                    <a:cubicBezTo>
                      <a:pt x="1126" y="2317"/>
                      <a:pt x="1107" y="2320"/>
                      <a:pt x="1102" y="2299"/>
                    </a:cubicBezTo>
                    <a:cubicBezTo>
                      <a:pt x="1097" y="2278"/>
                      <a:pt x="1094" y="2244"/>
                      <a:pt x="1102" y="2203"/>
                    </a:cubicBezTo>
                    <a:cubicBezTo>
                      <a:pt x="1110" y="2162"/>
                      <a:pt x="1180" y="2049"/>
                      <a:pt x="1192" y="2028"/>
                    </a:cubicBezTo>
                    <a:cubicBezTo>
                      <a:pt x="1205" y="2007"/>
                      <a:pt x="1286" y="1835"/>
                      <a:pt x="1293" y="1826"/>
                    </a:cubicBezTo>
                    <a:cubicBezTo>
                      <a:pt x="1299" y="1816"/>
                      <a:pt x="1306" y="1823"/>
                      <a:pt x="1310" y="1819"/>
                    </a:cubicBezTo>
                    <a:cubicBezTo>
                      <a:pt x="1314" y="1815"/>
                      <a:pt x="1315" y="1800"/>
                      <a:pt x="1320" y="1793"/>
                    </a:cubicBezTo>
                    <a:cubicBezTo>
                      <a:pt x="1324" y="1785"/>
                      <a:pt x="1336" y="1762"/>
                      <a:pt x="1338" y="1757"/>
                    </a:cubicBezTo>
                    <a:cubicBezTo>
                      <a:pt x="1341" y="1753"/>
                      <a:pt x="1338" y="1745"/>
                      <a:pt x="1342" y="1737"/>
                    </a:cubicBezTo>
                    <a:cubicBezTo>
                      <a:pt x="1346" y="1729"/>
                      <a:pt x="1350" y="1731"/>
                      <a:pt x="1354" y="1717"/>
                    </a:cubicBezTo>
                    <a:cubicBezTo>
                      <a:pt x="1357" y="1703"/>
                      <a:pt x="1359" y="1676"/>
                      <a:pt x="1367" y="1657"/>
                    </a:cubicBezTo>
                    <a:cubicBezTo>
                      <a:pt x="1375" y="1638"/>
                      <a:pt x="1383" y="1579"/>
                      <a:pt x="1387" y="1566"/>
                    </a:cubicBezTo>
                    <a:cubicBezTo>
                      <a:pt x="1391" y="1553"/>
                      <a:pt x="1384" y="1537"/>
                      <a:pt x="1383" y="1529"/>
                    </a:cubicBezTo>
                    <a:cubicBezTo>
                      <a:pt x="1382" y="1521"/>
                      <a:pt x="1396" y="1511"/>
                      <a:pt x="1401" y="1504"/>
                    </a:cubicBezTo>
                    <a:cubicBezTo>
                      <a:pt x="1405" y="1497"/>
                      <a:pt x="1388" y="1491"/>
                      <a:pt x="1389" y="1484"/>
                    </a:cubicBezTo>
                    <a:cubicBezTo>
                      <a:pt x="1390" y="1476"/>
                      <a:pt x="1402" y="1484"/>
                      <a:pt x="1404" y="1468"/>
                    </a:cubicBezTo>
                    <a:cubicBezTo>
                      <a:pt x="1406" y="1453"/>
                      <a:pt x="1394" y="1452"/>
                      <a:pt x="1397" y="1436"/>
                    </a:cubicBezTo>
                    <a:cubicBezTo>
                      <a:pt x="1400" y="1419"/>
                      <a:pt x="1394" y="1406"/>
                      <a:pt x="1395" y="1395"/>
                    </a:cubicBezTo>
                    <a:cubicBezTo>
                      <a:pt x="1396" y="1383"/>
                      <a:pt x="1372" y="1365"/>
                      <a:pt x="1372" y="1349"/>
                    </a:cubicBezTo>
                    <a:cubicBezTo>
                      <a:pt x="1372" y="1332"/>
                      <a:pt x="1375" y="1295"/>
                      <a:pt x="1375" y="1281"/>
                    </a:cubicBezTo>
                    <a:cubicBezTo>
                      <a:pt x="1375" y="1268"/>
                      <a:pt x="1353" y="1213"/>
                      <a:pt x="1345" y="1202"/>
                    </a:cubicBezTo>
                    <a:cubicBezTo>
                      <a:pt x="1337" y="1190"/>
                      <a:pt x="1332" y="1173"/>
                      <a:pt x="1334" y="1152"/>
                    </a:cubicBezTo>
                    <a:cubicBezTo>
                      <a:pt x="1336" y="1130"/>
                      <a:pt x="1330" y="1072"/>
                      <a:pt x="1322" y="1028"/>
                    </a:cubicBezTo>
                    <a:cubicBezTo>
                      <a:pt x="1313" y="984"/>
                      <a:pt x="1270" y="833"/>
                      <a:pt x="1205" y="786"/>
                    </a:cubicBezTo>
                    <a:cubicBezTo>
                      <a:pt x="1155" y="750"/>
                      <a:pt x="900" y="629"/>
                      <a:pt x="890" y="625"/>
                    </a:cubicBezTo>
                    <a:cubicBezTo>
                      <a:pt x="880" y="621"/>
                      <a:pt x="870" y="626"/>
                      <a:pt x="864" y="629"/>
                    </a:cubicBezTo>
                    <a:cubicBezTo>
                      <a:pt x="858" y="631"/>
                      <a:pt x="858" y="624"/>
                      <a:pt x="854" y="619"/>
                    </a:cubicBezTo>
                    <a:cubicBezTo>
                      <a:pt x="850" y="614"/>
                      <a:pt x="850" y="599"/>
                      <a:pt x="849" y="587"/>
                    </a:cubicBezTo>
                    <a:cubicBezTo>
                      <a:pt x="848" y="575"/>
                      <a:pt x="846" y="530"/>
                      <a:pt x="846" y="514"/>
                    </a:cubicBezTo>
                    <a:cubicBezTo>
                      <a:pt x="846" y="497"/>
                      <a:pt x="855" y="466"/>
                      <a:pt x="857" y="447"/>
                    </a:cubicBezTo>
                    <a:cubicBezTo>
                      <a:pt x="877" y="457"/>
                      <a:pt x="883" y="448"/>
                      <a:pt x="886" y="443"/>
                    </a:cubicBezTo>
                    <a:cubicBezTo>
                      <a:pt x="889" y="439"/>
                      <a:pt x="892" y="420"/>
                      <a:pt x="895" y="409"/>
                    </a:cubicBezTo>
                    <a:cubicBezTo>
                      <a:pt x="898" y="398"/>
                      <a:pt x="901" y="374"/>
                      <a:pt x="903" y="366"/>
                    </a:cubicBezTo>
                    <a:cubicBezTo>
                      <a:pt x="905" y="357"/>
                      <a:pt x="908" y="331"/>
                      <a:pt x="904" y="325"/>
                    </a:cubicBezTo>
                    <a:cubicBezTo>
                      <a:pt x="900" y="318"/>
                      <a:pt x="894" y="317"/>
                      <a:pt x="894" y="308"/>
                    </a:cubicBezTo>
                    <a:cubicBezTo>
                      <a:pt x="894" y="300"/>
                      <a:pt x="903" y="255"/>
                      <a:pt x="904" y="242"/>
                    </a:cubicBezTo>
                    <a:cubicBezTo>
                      <a:pt x="905" y="230"/>
                      <a:pt x="896" y="234"/>
                      <a:pt x="895" y="228"/>
                    </a:cubicBezTo>
                    <a:cubicBezTo>
                      <a:pt x="893" y="222"/>
                      <a:pt x="886" y="212"/>
                      <a:pt x="887" y="205"/>
                    </a:cubicBezTo>
                    <a:cubicBezTo>
                      <a:pt x="887" y="199"/>
                      <a:pt x="885" y="190"/>
                      <a:pt x="881" y="182"/>
                    </a:cubicBezTo>
                    <a:cubicBezTo>
                      <a:pt x="877" y="175"/>
                      <a:pt x="871" y="170"/>
                      <a:pt x="875" y="166"/>
                    </a:cubicBezTo>
                    <a:cubicBezTo>
                      <a:pt x="878" y="161"/>
                      <a:pt x="880" y="163"/>
                      <a:pt x="876" y="160"/>
                    </a:cubicBezTo>
                    <a:cubicBezTo>
                      <a:pt x="873" y="156"/>
                      <a:pt x="866" y="154"/>
                      <a:pt x="863" y="152"/>
                    </a:cubicBezTo>
                    <a:cubicBezTo>
                      <a:pt x="859" y="149"/>
                      <a:pt x="858" y="142"/>
                      <a:pt x="858" y="142"/>
                    </a:cubicBezTo>
                    <a:cubicBezTo>
                      <a:pt x="858" y="142"/>
                      <a:pt x="865" y="138"/>
                      <a:pt x="866" y="132"/>
                    </a:cubicBezTo>
                    <a:cubicBezTo>
                      <a:pt x="868" y="127"/>
                      <a:pt x="858" y="126"/>
                      <a:pt x="853" y="123"/>
                    </a:cubicBezTo>
                    <a:cubicBezTo>
                      <a:pt x="848" y="120"/>
                      <a:pt x="841" y="120"/>
                      <a:pt x="838" y="112"/>
                    </a:cubicBezTo>
                    <a:cubicBezTo>
                      <a:pt x="835" y="105"/>
                      <a:pt x="838" y="77"/>
                      <a:pt x="837" y="73"/>
                    </a:cubicBezTo>
                    <a:cubicBezTo>
                      <a:pt x="836" y="70"/>
                      <a:pt x="821" y="71"/>
                      <a:pt x="816" y="71"/>
                    </a:cubicBezTo>
                    <a:cubicBezTo>
                      <a:pt x="811" y="71"/>
                      <a:pt x="805" y="65"/>
                      <a:pt x="805" y="58"/>
                    </a:cubicBezTo>
                    <a:cubicBezTo>
                      <a:pt x="805" y="52"/>
                      <a:pt x="794" y="50"/>
                      <a:pt x="790" y="45"/>
                    </a:cubicBezTo>
                    <a:cubicBezTo>
                      <a:pt x="785" y="40"/>
                      <a:pt x="777" y="41"/>
                      <a:pt x="776" y="38"/>
                    </a:cubicBezTo>
                    <a:cubicBezTo>
                      <a:pt x="775" y="34"/>
                      <a:pt x="770" y="24"/>
                      <a:pt x="773" y="19"/>
                    </a:cubicBezTo>
                    <a:cubicBezTo>
                      <a:pt x="775" y="13"/>
                      <a:pt x="771" y="14"/>
                      <a:pt x="764" y="18"/>
                    </a:cubicBezTo>
                    <a:cubicBezTo>
                      <a:pt x="757" y="21"/>
                      <a:pt x="756" y="27"/>
                      <a:pt x="752" y="27"/>
                    </a:cubicBezTo>
                    <a:cubicBezTo>
                      <a:pt x="748" y="27"/>
                      <a:pt x="748" y="18"/>
                      <a:pt x="745" y="18"/>
                    </a:cubicBezTo>
                    <a:cubicBezTo>
                      <a:pt x="741" y="19"/>
                      <a:pt x="731" y="20"/>
                      <a:pt x="731" y="20"/>
                    </a:cubicBezTo>
                    <a:cubicBezTo>
                      <a:pt x="731" y="20"/>
                      <a:pt x="728" y="13"/>
                      <a:pt x="726" y="6"/>
                    </a:cubicBezTo>
                    <a:cubicBezTo>
                      <a:pt x="724" y="0"/>
                      <a:pt x="723" y="1"/>
                      <a:pt x="721" y="5"/>
                    </a:cubicBezTo>
                    <a:cubicBezTo>
                      <a:pt x="718" y="9"/>
                      <a:pt x="715" y="23"/>
                      <a:pt x="713" y="27"/>
                    </a:cubicBezTo>
                    <a:cubicBezTo>
                      <a:pt x="711" y="31"/>
                      <a:pt x="700" y="31"/>
                      <a:pt x="696" y="28"/>
                    </a:cubicBezTo>
                    <a:cubicBezTo>
                      <a:pt x="691" y="24"/>
                      <a:pt x="695" y="16"/>
                      <a:pt x="692" y="18"/>
                    </a:cubicBezTo>
                    <a:cubicBezTo>
                      <a:pt x="689" y="19"/>
                      <a:pt x="686" y="23"/>
                      <a:pt x="684" y="19"/>
                    </a:cubicBezTo>
                    <a:cubicBezTo>
                      <a:pt x="682" y="15"/>
                      <a:pt x="681" y="6"/>
                      <a:pt x="677" y="11"/>
                    </a:cubicBezTo>
                    <a:cubicBezTo>
                      <a:pt x="674" y="15"/>
                      <a:pt x="675" y="23"/>
                      <a:pt x="672" y="24"/>
                    </a:cubicBezTo>
                    <a:cubicBezTo>
                      <a:pt x="669" y="26"/>
                      <a:pt x="661" y="27"/>
                      <a:pt x="657" y="23"/>
                    </a:cubicBezTo>
                    <a:cubicBezTo>
                      <a:pt x="654" y="18"/>
                      <a:pt x="640" y="21"/>
                      <a:pt x="637" y="28"/>
                    </a:cubicBezTo>
                    <a:cubicBezTo>
                      <a:pt x="634" y="35"/>
                      <a:pt x="626" y="43"/>
                      <a:pt x="624" y="38"/>
                    </a:cubicBezTo>
                    <a:cubicBezTo>
                      <a:pt x="622" y="33"/>
                      <a:pt x="616" y="24"/>
                      <a:pt x="613" y="26"/>
                    </a:cubicBezTo>
                    <a:cubicBezTo>
                      <a:pt x="615" y="34"/>
                      <a:pt x="613" y="39"/>
                      <a:pt x="612" y="45"/>
                    </a:cubicBezTo>
                    <a:cubicBezTo>
                      <a:pt x="610" y="50"/>
                      <a:pt x="602" y="58"/>
                      <a:pt x="598" y="51"/>
                    </a:cubicBezTo>
                    <a:cubicBezTo>
                      <a:pt x="594" y="45"/>
                      <a:pt x="592" y="30"/>
                      <a:pt x="589" y="40"/>
                    </a:cubicBezTo>
                    <a:cubicBezTo>
                      <a:pt x="586" y="50"/>
                      <a:pt x="593" y="66"/>
                      <a:pt x="586" y="62"/>
                    </a:cubicBezTo>
                    <a:cubicBezTo>
                      <a:pt x="579" y="58"/>
                      <a:pt x="573" y="51"/>
                      <a:pt x="569" y="58"/>
                    </a:cubicBezTo>
                    <a:cubicBezTo>
                      <a:pt x="565" y="64"/>
                      <a:pt x="557" y="79"/>
                      <a:pt x="553" y="84"/>
                    </a:cubicBezTo>
                    <a:cubicBezTo>
                      <a:pt x="549" y="89"/>
                      <a:pt x="535" y="89"/>
                      <a:pt x="529" y="100"/>
                    </a:cubicBezTo>
                    <a:cubicBezTo>
                      <a:pt x="524" y="111"/>
                      <a:pt x="527" y="149"/>
                      <a:pt x="524" y="156"/>
                    </a:cubicBezTo>
                    <a:cubicBezTo>
                      <a:pt x="521" y="163"/>
                      <a:pt x="519" y="173"/>
                      <a:pt x="515" y="166"/>
                    </a:cubicBezTo>
                    <a:cubicBezTo>
                      <a:pt x="511" y="159"/>
                      <a:pt x="508" y="153"/>
                      <a:pt x="507" y="164"/>
                    </a:cubicBezTo>
                    <a:cubicBezTo>
                      <a:pt x="506" y="175"/>
                      <a:pt x="503" y="184"/>
                      <a:pt x="500" y="194"/>
                    </a:cubicBezTo>
                    <a:cubicBezTo>
                      <a:pt x="499" y="198"/>
                      <a:pt x="494" y="199"/>
                      <a:pt x="491" y="205"/>
                    </a:cubicBezTo>
                    <a:cubicBezTo>
                      <a:pt x="487" y="212"/>
                      <a:pt x="485" y="225"/>
                      <a:pt x="484" y="229"/>
                    </a:cubicBezTo>
                    <a:cubicBezTo>
                      <a:pt x="483" y="237"/>
                      <a:pt x="491" y="246"/>
                      <a:pt x="488" y="254"/>
                    </a:cubicBezTo>
                    <a:cubicBezTo>
                      <a:pt x="485" y="262"/>
                      <a:pt x="488" y="273"/>
                      <a:pt x="483" y="289"/>
                    </a:cubicBezTo>
                    <a:cubicBezTo>
                      <a:pt x="480" y="300"/>
                      <a:pt x="484" y="306"/>
                      <a:pt x="483" y="310"/>
                    </a:cubicBezTo>
                    <a:cubicBezTo>
                      <a:pt x="482" y="313"/>
                      <a:pt x="477" y="315"/>
                      <a:pt x="475" y="317"/>
                    </a:cubicBezTo>
                    <a:cubicBezTo>
                      <a:pt x="469" y="325"/>
                      <a:pt x="472" y="345"/>
                      <a:pt x="476" y="369"/>
                    </a:cubicBezTo>
                    <a:cubicBezTo>
                      <a:pt x="487" y="435"/>
                      <a:pt x="509" y="450"/>
                      <a:pt x="516" y="455"/>
                    </a:cubicBezTo>
                    <a:cubicBezTo>
                      <a:pt x="524" y="460"/>
                      <a:pt x="536" y="449"/>
                      <a:pt x="539" y="458"/>
                    </a:cubicBezTo>
                    <a:cubicBezTo>
                      <a:pt x="542" y="467"/>
                      <a:pt x="545" y="510"/>
                      <a:pt x="547" y="529"/>
                    </a:cubicBezTo>
                    <a:cubicBezTo>
                      <a:pt x="548" y="547"/>
                      <a:pt x="559" y="564"/>
                      <a:pt x="564" y="576"/>
                    </a:cubicBezTo>
                    <a:cubicBezTo>
                      <a:pt x="568" y="588"/>
                      <a:pt x="567" y="627"/>
                      <a:pt x="565" y="643"/>
                    </a:cubicBezTo>
                    <a:cubicBezTo>
                      <a:pt x="564" y="660"/>
                      <a:pt x="555" y="650"/>
                      <a:pt x="545" y="642"/>
                    </a:cubicBezTo>
                    <a:cubicBezTo>
                      <a:pt x="536" y="634"/>
                      <a:pt x="525" y="643"/>
                      <a:pt x="509" y="651"/>
                    </a:cubicBezTo>
                    <a:cubicBezTo>
                      <a:pt x="492" y="659"/>
                      <a:pt x="463" y="683"/>
                      <a:pt x="444" y="688"/>
                    </a:cubicBezTo>
                    <a:cubicBezTo>
                      <a:pt x="426" y="693"/>
                      <a:pt x="400" y="706"/>
                      <a:pt x="388" y="711"/>
                    </a:cubicBezTo>
                    <a:cubicBezTo>
                      <a:pt x="375" y="715"/>
                      <a:pt x="342" y="738"/>
                      <a:pt x="323" y="743"/>
                    </a:cubicBezTo>
                    <a:cubicBezTo>
                      <a:pt x="305" y="748"/>
                      <a:pt x="293" y="742"/>
                      <a:pt x="285" y="749"/>
                    </a:cubicBezTo>
                    <a:cubicBezTo>
                      <a:pt x="277" y="757"/>
                      <a:pt x="262" y="774"/>
                      <a:pt x="251" y="783"/>
                    </a:cubicBezTo>
                    <a:cubicBezTo>
                      <a:pt x="240" y="792"/>
                      <a:pt x="204" y="824"/>
                      <a:pt x="188" y="850"/>
                    </a:cubicBezTo>
                    <a:cubicBezTo>
                      <a:pt x="173" y="876"/>
                      <a:pt x="104" y="1017"/>
                      <a:pt x="93" y="1051"/>
                    </a:cubicBezTo>
                    <a:cubicBezTo>
                      <a:pt x="83" y="1085"/>
                      <a:pt x="49" y="1216"/>
                      <a:pt x="43" y="1236"/>
                    </a:cubicBezTo>
                    <a:cubicBezTo>
                      <a:pt x="37" y="1256"/>
                      <a:pt x="47" y="1278"/>
                      <a:pt x="47" y="1289"/>
                    </a:cubicBezTo>
                    <a:cubicBezTo>
                      <a:pt x="47" y="1299"/>
                      <a:pt x="37" y="1308"/>
                      <a:pt x="32" y="1318"/>
                    </a:cubicBezTo>
                    <a:cubicBezTo>
                      <a:pt x="28" y="1327"/>
                      <a:pt x="26" y="1353"/>
                      <a:pt x="24" y="1365"/>
                    </a:cubicBezTo>
                    <a:cubicBezTo>
                      <a:pt x="23" y="1377"/>
                      <a:pt x="11" y="1394"/>
                      <a:pt x="9" y="1413"/>
                    </a:cubicBezTo>
                    <a:cubicBezTo>
                      <a:pt x="8" y="1431"/>
                      <a:pt x="17" y="1437"/>
                      <a:pt x="18" y="1448"/>
                    </a:cubicBezTo>
                    <a:cubicBezTo>
                      <a:pt x="20" y="1459"/>
                      <a:pt x="6" y="1456"/>
                      <a:pt x="3" y="1468"/>
                    </a:cubicBezTo>
                    <a:cubicBezTo>
                      <a:pt x="0" y="1480"/>
                      <a:pt x="14" y="1483"/>
                      <a:pt x="15" y="1492"/>
                    </a:cubicBezTo>
                    <a:cubicBezTo>
                      <a:pt x="17" y="1501"/>
                      <a:pt x="3" y="1511"/>
                      <a:pt x="1" y="1528"/>
                    </a:cubicBezTo>
                    <a:cubicBezTo>
                      <a:pt x="0" y="1544"/>
                      <a:pt x="9" y="1543"/>
                      <a:pt x="6" y="1555"/>
                    </a:cubicBezTo>
                    <a:cubicBezTo>
                      <a:pt x="3" y="1567"/>
                      <a:pt x="6" y="1596"/>
                      <a:pt x="12" y="1613"/>
                    </a:cubicBezTo>
                    <a:cubicBezTo>
                      <a:pt x="18" y="1630"/>
                      <a:pt x="24" y="1682"/>
                      <a:pt x="20" y="1690"/>
                    </a:cubicBezTo>
                    <a:cubicBezTo>
                      <a:pt x="15" y="1698"/>
                      <a:pt x="18" y="1724"/>
                      <a:pt x="26" y="1736"/>
                    </a:cubicBezTo>
                    <a:cubicBezTo>
                      <a:pt x="34" y="1748"/>
                      <a:pt x="41" y="1760"/>
                      <a:pt x="44" y="1777"/>
                    </a:cubicBezTo>
                    <a:cubicBezTo>
                      <a:pt x="47" y="1794"/>
                      <a:pt x="44" y="1794"/>
                      <a:pt x="50" y="1809"/>
                    </a:cubicBezTo>
                    <a:cubicBezTo>
                      <a:pt x="57" y="1825"/>
                      <a:pt x="69" y="1851"/>
                      <a:pt x="77" y="1869"/>
                    </a:cubicBezTo>
                    <a:cubicBezTo>
                      <a:pt x="84" y="1888"/>
                      <a:pt x="89" y="1874"/>
                      <a:pt x="96" y="1885"/>
                    </a:cubicBezTo>
                    <a:cubicBezTo>
                      <a:pt x="104" y="1895"/>
                      <a:pt x="144" y="1984"/>
                      <a:pt x="152" y="2006"/>
                    </a:cubicBezTo>
                    <a:cubicBezTo>
                      <a:pt x="159" y="2027"/>
                      <a:pt x="161" y="2053"/>
                      <a:pt x="165" y="2078"/>
                    </a:cubicBezTo>
                    <a:cubicBezTo>
                      <a:pt x="170" y="2102"/>
                      <a:pt x="196" y="2113"/>
                      <a:pt x="207" y="2137"/>
                    </a:cubicBezTo>
                    <a:cubicBezTo>
                      <a:pt x="217" y="2162"/>
                      <a:pt x="239" y="2194"/>
                      <a:pt x="234" y="2219"/>
                    </a:cubicBezTo>
                    <a:cubicBezTo>
                      <a:pt x="230" y="2243"/>
                      <a:pt x="211" y="2408"/>
                      <a:pt x="208" y="2428"/>
                    </a:cubicBezTo>
                    <a:cubicBezTo>
                      <a:pt x="205" y="2448"/>
                      <a:pt x="211" y="2464"/>
                      <a:pt x="213" y="2479"/>
                    </a:cubicBezTo>
                    <a:cubicBezTo>
                      <a:pt x="214" y="2494"/>
                      <a:pt x="220" y="2585"/>
                      <a:pt x="212" y="2640"/>
                    </a:cubicBezTo>
                    <a:cubicBezTo>
                      <a:pt x="204" y="2694"/>
                      <a:pt x="214" y="2891"/>
                      <a:pt x="222" y="2926"/>
                    </a:cubicBezTo>
                    <a:cubicBezTo>
                      <a:pt x="229" y="2961"/>
                      <a:pt x="240" y="3011"/>
                      <a:pt x="239" y="3032"/>
                    </a:cubicBezTo>
                    <a:cubicBezTo>
                      <a:pt x="239" y="3054"/>
                      <a:pt x="233" y="3073"/>
                      <a:pt x="229" y="3087"/>
                    </a:cubicBezTo>
                    <a:cubicBezTo>
                      <a:pt x="226" y="3101"/>
                      <a:pt x="238" y="3114"/>
                      <a:pt x="236" y="3135"/>
                    </a:cubicBezTo>
                    <a:cubicBezTo>
                      <a:pt x="234" y="3157"/>
                      <a:pt x="227" y="3153"/>
                      <a:pt x="218" y="3172"/>
                    </a:cubicBezTo>
                    <a:cubicBezTo>
                      <a:pt x="210" y="3190"/>
                      <a:pt x="217" y="3207"/>
                      <a:pt x="219" y="3227"/>
                    </a:cubicBezTo>
                    <a:cubicBezTo>
                      <a:pt x="222" y="3247"/>
                      <a:pt x="227" y="3282"/>
                      <a:pt x="223" y="3303"/>
                    </a:cubicBezTo>
                    <a:cubicBezTo>
                      <a:pt x="220" y="3325"/>
                      <a:pt x="198" y="3323"/>
                      <a:pt x="200" y="3343"/>
                    </a:cubicBezTo>
                    <a:cubicBezTo>
                      <a:pt x="203" y="3363"/>
                      <a:pt x="203" y="3456"/>
                      <a:pt x="204" y="3481"/>
                    </a:cubicBezTo>
                    <a:cubicBezTo>
                      <a:pt x="205" y="3505"/>
                      <a:pt x="212" y="3831"/>
                      <a:pt x="208" y="3855"/>
                    </a:cubicBezTo>
                    <a:cubicBezTo>
                      <a:pt x="205" y="3878"/>
                      <a:pt x="222" y="3886"/>
                      <a:pt x="229" y="3901"/>
                    </a:cubicBezTo>
                    <a:cubicBezTo>
                      <a:pt x="236" y="3916"/>
                      <a:pt x="216" y="3939"/>
                      <a:pt x="204" y="3951"/>
                    </a:cubicBezTo>
                    <a:cubicBezTo>
                      <a:pt x="192" y="3964"/>
                      <a:pt x="207" y="3982"/>
                      <a:pt x="222" y="4003"/>
                    </a:cubicBezTo>
                    <a:cubicBezTo>
                      <a:pt x="237" y="4024"/>
                      <a:pt x="255" y="4056"/>
                      <a:pt x="251" y="4072"/>
                    </a:cubicBezTo>
                    <a:cubicBezTo>
                      <a:pt x="247" y="4087"/>
                      <a:pt x="210" y="4117"/>
                      <a:pt x="202" y="4139"/>
                    </a:cubicBezTo>
                    <a:cubicBezTo>
                      <a:pt x="194" y="4161"/>
                      <a:pt x="208" y="4195"/>
                      <a:pt x="215" y="4213"/>
                    </a:cubicBezTo>
                    <a:cubicBezTo>
                      <a:pt x="222" y="4231"/>
                      <a:pt x="273" y="4241"/>
                      <a:pt x="312" y="4244"/>
                    </a:cubicBezTo>
                    <a:cubicBezTo>
                      <a:pt x="350" y="4247"/>
                      <a:pt x="410" y="4251"/>
                      <a:pt x="438" y="4216"/>
                    </a:cubicBezTo>
                    <a:cubicBezTo>
                      <a:pt x="449" y="4202"/>
                      <a:pt x="447" y="4148"/>
                      <a:pt x="453" y="4130"/>
                    </a:cubicBezTo>
                    <a:cubicBezTo>
                      <a:pt x="460" y="4111"/>
                      <a:pt x="470" y="4123"/>
                      <a:pt x="472" y="4106"/>
                    </a:cubicBezTo>
                    <a:cubicBezTo>
                      <a:pt x="474" y="4089"/>
                      <a:pt x="473" y="4058"/>
                      <a:pt x="480" y="4055"/>
                    </a:cubicBezTo>
                    <a:cubicBezTo>
                      <a:pt x="488" y="4051"/>
                      <a:pt x="501" y="4067"/>
                      <a:pt x="503" y="4052"/>
                    </a:cubicBezTo>
                    <a:cubicBezTo>
                      <a:pt x="506" y="4037"/>
                      <a:pt x="518" y="4002"/>
                      <a:pt x="529" y="3956"/>
                    </a:cubicBezTo>
                    <a:cubicBezTo>
                      <a:pt x="541" y="3909"/>
                      <a:pt x="555" y="3700"/>
                      <a:pt x="556" y="3654"/>
                    </a:cubicBezTo>
                    <a:cubicBezTo>
                      <a:pt x="557" y="3608"/>
                      <a:pt x="534" y="3523"/>
                      <a:pt x="528" y="3486"/>
                    </a:cubicBezTo>
                    <a:cubicBezTo>
                      <a:pt x="522" y="3450"/>
                      <a:pt x="513" y="3298"/>
                      <a:pt x="509" y="3248"/>
                    </a:cubicBezTo>
                    <a:cubicBezTo>
                      <a:pt x="505" y="3198"/>
                      <a:pt x="533" y="3133"/>
                      <a:pt x="535" y="3095"/>
                    </a:cubicBezTo>
                    <a:cubicBezTo>
                      <a:pt x="536" y="3057"/>
                      <a:pt x="537" y="2989"/>
                      <a:pt x="547" y="2940"/>
                    </a:cubicBezTo>
                    <a:cubicBezTo>
                      <a:pt x="557" y="2890"/>
                      <a:pt x="555" y="2816"/>
                      <a:pt x="569" y="2753"/>
                    </a:cubicBezTo>
                    <a:cubicBezTo>
                      <a:pt x="573" y="2730"/>
                      <a:pt x="629" y="2564"/>
                      <a:pt x="647" y="2525"/>
                    </a:cubicBezTo>
                    <a:cubicBezTo>
                      <a:pt x="664" y="2485"/>
                      <a:pt x="689" y="2514"/>
                      <a:pt x="702" y="2525"/>
                    </a:cubicBezTo>
                    <a:cubicBezTo>
                      <a:pt x="715" y="2535"/>
                      <a:pt x="726" y="2646"/>
                      <a:pt x="738" y="2699"/>
                    </a:cubicBezTo>
                    <a:cubicBezTo>
                      <a:pt x="751" y="2752"/>
                      <a:pt x="779" y="2807"/>
                      <a:pt x="792" y="2875"/>
                    </a:cubicBezTo>
                    <a:cubicBezTo>
                      <a:pt x="800" y="2917"/>
                      <a:pt x="825" y="3043"/>
                      <a:pt x="850" y="3131"/>
                    </a:cubicBezTo>
                    <a:cubicBezTo>
                      <a:pt x="857" y="3158"/>
                      <a:pt x="868" y="3156"/>
                      <a:pt x="870" y="3178"/>
                    </a:cubicBezTo>
                    <a:cubicBezTo>
                      <a:pt x="873" y="3199"/>
                      <a:pt x="870" y="3209"/>
                      <a:pt x="874" y="3218"/>
                    </a:cubicBezTo>
                    <a:cubicBezTo>
                      <a:pt x="878" y="3227"/>
                      <a:pt x="885" y="3247"/>
                      <a:pt x="885" y="3256"/>
                    </a:cubicBezTo>
                    <a:cubicBezTo>
                      <a:pt x="885" y="3265"/>
                      <a:pt x="878" y="3284"/>
                      <a:pt x="878" y="3297"/>
                    </a:cubicBezTo>
                    <a:cubicBezTo>
                      <a:pt x="878" y="3311"/>
                      <a:pt x="895" y="3334"/>
                      <a:pt x="898" y="3350"/>
                    </a:cubicBezTo>
                    <a:cubicBezTo>
                      <a:pt x="900" y="3367"/>
                      <a:pt x="879" y="3383"/>
                      <a:pt x="879" y="3398"/>
                    </a:cubicBezTo>
                    <a:cubicBezTo>
                      <a:pt x="879" y="3413"/>
                      <a:pt x="890" y="3455"/>
                      <a:pt x="889" y="3475"/>
                    </a:cubicBezTo>
                    <a:cubicBezTo>
                      <a:pt x="888" y="3495"/>
                      <a:pt x="888" y="4070"/>
                      <a:pt x="884" y="4086"/>
                    </a:cubicBezTo>
                    <a:cubicBezTo>
                      <a:pt x="880" y="4103"/>
                      <a:pt x="885" y="4130"/>
                      <a:pt x="893" y="4135"/>
                    </a:cubicBezTo>
                    <a:cubicBezTo>
                      <a:pt x="900" y="4140"/>
                      <a:pt x="934" y="4133"/>
                      <a:pt x="946" y="4139"/>
                    </a:cubicBezTo>
                    <a:cubicBezTo>
                      <a:pt x="957" y="4145"/>
                      <a:pt x="945" y="4163"/>
                      <a:pt x="962" y="4163"/>
                    </a:cubicBezTo>
                    <a:cubicBezTo>
                      <a:pt x="979" y="4163"/>
                      <a:pt x="1086" y="4171"/>
                      <a:pt x="1112" y="4182"/>
                    </a:cubicBezTo>
                    <a:cubicBezTo>
                      <a:pt x="1138" y="4194"/>
                      <a:pt x="1214" y="4251"/>
                      <a:pt x="1240" y="4261"/>
                    </a:cubicBezTo>
                    <a:cubicBezTo>
                      <a:pt x="1266" y="4270"/>
                      <a:pt x="1373" y="4272"/>
                      <a:pt x="1406" y="4265"/>
                    </a:cubicBezTo>
                    <a:cubicBezTo>
                      <a:pt x="1439" y="4258"/>
                      <a:pt x="1439" y="4242"/>
                      <a:pt x="1442" y="4213"/>
                    </a:cubicBezTo>
                    <a:cubicBezTo>
                      <a:pt x="1444" y="4185"/>
                      <a:pt x="1401" y="4166"/>
                      <a:pt x="1380" y="4147"/>
                    </a:cubicBezTo>
                    <a:close/>
                  </a:path>
                </a:pathLst>
              </a:custGeom>
              <a:solidFill>
                <a:srgbClr val="41414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55" name="Man 1"/>
              <p:cNvSpPr>
                <a:spLocks/>
              </p:cNvSpPr>
              <p:nvPr/>
            </p:nvSpPr>
            <p:spPr bwMode="auto">
              <a:xfrm>
                <a:off x="280" y="161"/>
                <a:ext cx="1129" cy="3612"/>
              </a:xfrm>
              <a:custGeom>
                <a:avLst/>
                <a:gdLst>
                  <a:gd name="T0" fmla="*/ 1104 w 1239"/>
                  <a:gd name="T1" fmla="*/ 3679 h 3966"/>
                  <a:gd name="T2" fmla="*/ 1151 w 1239"/>
                  <a:gd name="T3" fmla="*/ 3527 h 3966"/>
                  <a:gd name="T4" fmla="*/ 1044 w 1239"/>
                  <a:gd name="T5" fmla="*/ 3051 h 3966"/>
                  <a:gd name="T6" fmla="*/ 1015 w 1239"/>
                  <a:gd name="T7" fmla="*/ 2966 h 3966"/>
                  <a:gd name="T8" fmla="*/ 1012 w 1239"/>
                  <a:gd name="T9" fmla="*/ 2885 h 3966"/>
                  <a:gd name="T10" fmla="*/ 973 w 1239"/>
                  <a:gd name="T11" fmla="*/ 2191 h 3966"/>
                  <a:gd name="T12" fmla="*/ 1040 w 1239"/>
                  <a:gd name="T13" fmla="*/ 2024 h 3966"/>
                  <a:gd name="T14" fmla="*/ 1234 w 1239"/>
                  <a:gd name="T15" fmla="*/ 1556 h 3966"/>
                  <a:gd name="T16" fmla="*/ 1228 w 1239"/>
                  <a:gd name="T17" fmla="*/ 1375 h 3966"/>
                  <a:gd name="T18" fmla="*/ 1104 w 1239"/>
                  <a:gd name="T19" fmla="*/ 821 h 3966"/>
                  <a:gd name="T20" fmla="*/ 847 w 1239"/>
                  <a:gd name="T21" fmla="*/ 639 h 3966"/>
                  <a:gd name="T22" fmla="*/ 784 w 1239"/>
                  <a:gd name="T23" fmla="*/ 439 h 3966"/>
                  <a:gd name="T24" fmla="*/ 823 w 1239"/>
                  <a:gd name="T25" fmla="*/ 419 h 3966"/>
                  <a:gd name="T26" fmla="*/ 841 w 1239"/>
                  <a:gd name="T27" fmla="*/ 287 h 3966"/>
                  <a:gd name="T28" fmla="*/ 846 w 1239"/>
                  <a:gd name="T29" fmla="*/ 136 h 3966"/>
                  <a:gd name="T30" fmla="*/ 702 w 1239"/>
                  <a:gd name="T31" fmla="*/ 16 h 3966"/>
                  <a:gd name="T32" fmla="*/ 582 w 1239"/>
                  <a:gd name="T33" fmla="*/ 30 h 3966"/>
                  <a:gd name="T34" fmla="*/ 476 w 1239"/>
                  <a:gd name="T35" fmla="*/ 268 h 3966"/>
                  <a:gd name="T36" fmla="*/ 469 w 1239"/>
                  <a:gd name="T37" fmla="*/ 360 h 3966"/>
                  <a:gd name="T38" fmla="*/ 505 w 1239"/>
                  <a:gd name="T39" fmla="*/ 407 h 3966"/>
                  <a:gd name="T40" fmla="*/ 476 w 1239"/>
                  <a:gd name="T41" fmla="*/ 646 h 3966"/>
                  <a:gd name="T42" fmla="*/ 33 w 1239"/>
                  <a:gd name="T43" fmla="*/ 1332 h 3966"/>
                  <a:gd name="T44" fmla="*/ 70 w 1239"/>
                  <a:gd name="T45" fmla="*/ 1411 h 3966"/>
                  <a:gd name="T46" fmla="*/ 104 w 1239"/>
                  <a:gd name="T47" fmla="*/ 1844 h 3966"/>
                  <a:gd name="T48" fmla="*/ 106 w 1239"/>
                  <a:gd name="T49" fmla="*/ 1984 h 3966"/>
                  <a:gd name="T50" fmla="*/ 124 w 1239"/>
                  <a:gd name="T51" fmla="*/ 2171 h 3966"/>
                  <a:gd name="T52" fmla="*/ 194 w 1239"/>
                  <a:gd name="T53" fmla="*/ 2410 h 3966"/>
                  <a:gd name="T54" fmla="*/ 197 w 1239"/>
                  <a:gd name="T55" fmla="*/ 2710 h 3966"/>
                  <a:gd name="T56" fmla="*/ 195 w 1239"/>
                  <a:gd name="T57" fmla="*/ 2823 h 3966"/>
                  <a:gd name="T58" fmla="*/ 195 w 1239"/>
                  <a:gd name="T59" fmla="*/ 2958 h 3966"/>
                  <a:gd name="T60" fmla="*/ 186 w 1239"/>
                  <a:gd name="T61" fmla="*/ 3200 h 3966"/>
                  <a:gd name="T62" fmla="*/ 161 w 1239"/>
                  <a:gd name="T63" fmla="*/ 3382 h 3966"/>
                  <a:gd name="T64" fmla="*/ 191 w 1239"/>
                  <a:gd name="T65" fmla="*/ 3527 h 3966"/>
                  <a:gd name="T66" fmla="*/ 32 w 1239"/>
                  <a:gd name="T67" fmla="*/ 3636 h 3966"/>
                  <a:gd name="T68" fmla="*/ 48 w 1239"/>
                  <a:gd name="T69" fmla="*/ 3752 h 3966"/>
                  <a:gd name="T70" fmla="*/ 300 w 1239"/>
                  <a:gd name="T71" fmla="*/ 3675 h 3966"/>
                  <a:gd name="T72" fmla="*/ 432 w 1239"/>
                  <a:gd name="T73" fmla="*/ 3544 h 3966"/>
                  <a:gd name="T74" fmla="*/ 462 w 1239"/>
                  <a:gd name="T75" fmla="*/ 3256 h 3966"/>
                  <a:gd name="T76" fmla="*/ 472 w 1239"/>
                  <a:gd name="T77" fmla="*/ 2950 h 3966"/>
                  <a:gd name="T78" fmla="*/ 470 w 1239"/>
                  <a:gd name="T79" fmla="*/ 2805 h 3966"/>
                  <a:gd name="T80" fmla="*/ 545 w 1239"/>
                  <a:gd name="T81" fmla="*/ 2545 h 3966"/>
                  <a:gd name="T82" fmla="*/ 564 w 1239"/>
                  <a:gd name="T83" fmla="*/ 2357 h 3966"/>
                  <a:gd name="T84" fmla="*/ 676 w 1239"/>
                  <a:gd name="T85" fmla="*/ 2677 h 3966"/>
                  <a:gd name="T86" fmla="*/ 759 w 1239"/>
                  <a:gd name="T87" fmla="*/ 2994 h 3966"/>
                  <a:gd name="T88" fmla="*/ 796 w 1239"/>
                  <a:gd name="T89" fmla="*/ 3270 h 3966"/>
                  <a:gd name="T90" fmla="*/ 849 w 1239"/>
                  <a:gd name="T91" fmla="*/ 3540 h 3966"/>
                  <a:gd name="T92" fmla="*/ 850 w 1239"/>
                  <a:gd name="T93" fmla="*/ 3615 h 3966"/>
                  <a:gd name="T94" fmla="*/ 901 w 1239"/>
                  <a:gd name="T95" fmla="*/ 3742 h 3966"/>
                  <a:gd name="T96" fmla="*/ 996 w 1239"/>
                  <a:gd name="T97" fmla="*/ 3920 h 3966"/>
                  <a:gd name="T98" fmla="*/ 1159 w 1239"/>
                  <a:gd name="T99" fmla="*/ 3938 h 3966"/>
                  <a:gd name="T100" fmla="*/ 1107 w 1239"/>
                  <a:gd name="T101" fmla="*/ 3748 h 39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239" h="3966">
                    <a:moveTo>
                      <a:pt x="1107" y="3748"/>
                    </a:moveTo>
                    <a:cubicBezTo>
                      <a:pt x="1088" y="3719"/>
                      <a:pt x="1100" y="3699"/>
                      <a:pt x="1104" y="3679"/>
                    </a:cubicBezTo>
                    <a:cubicBezTo>
                      <a:pt x="1108" y="3659"/>
                      <a:pt x="1120" y="3655"/>
                      <a:pt x="1131" y="3627"/>
                    </a:cubicBezTo>
                    <a:cubicBezTo>
                      <a:pt x="1142" y="3599"/>
                      <a:pt x="1163" y="3576"/>
                      <a:pt x="1151" y="3527"/>
                    </a:cubicBezTo>
                    <a:cubicBezTo>
                      <a:pt x="1139" y="3477"/>
                      <a:pt x="1104" y="3300"/>
                      <a:pt x="1090" y="3256"/>
                    </a:cubicBezTo>
                    <a:cubicBezTo>
                      <a:pt x="1075" y="3212"/>
                      <a:pt x="1056" y="3065"/>
                      <a:pt x="1044" y="3051"/>
                    </a:cubicBezTo>
                    <a:cubicBezTo>
                      <a:pt x="1032" y="3038"/>
                      <a:pt x="1019" y="3026"/>
                      <a:pt x="1012" y="3009"/>
                    </a:cubicBezTo>
                    <a:cubicBezTo>
                      <a:pt x="1005" y="2991"/>
                      <a:pt x="1016" y="2987"/>
                      <a:pt x="1015" y="2966"/>
                    </a:cubicBezTo>
                    <a:cubicBezTo>
                      <a:pt x="1013" y="2944"/>
                      <a:pt x="1036" y="2928"/>
                      <a:pt x="1031" y="2915"/>
                    </a:cubicBezTo>
                    <a:cubicBezTo>
                      <a:pt x="1025" y="2901"/>
                      <a:pt x="1017" y="2897"/>
                      <a:pt x="1012" y="2885"/>
                    </a:cubicBezTo>
                    <a:cubicBezTo>
                      <a:pt x="1007" y="2873"/>
                      <a:pt x="1033" y="2837"/>
                      <a:pt x="1024" y="2802"/>
                    </a:cubicBezTo>
                    <a:cubicBezTo>
                      <a:pt x="1015" y="2768"/>
                      <a:pt x="969" y="2213"/>
                      <a:pt x="973" y="2191"/>
                    </a:cubicBezTo>
                    <a:cubicBezTo>
                      <a:pt x="974" y="2188"/>
                      <a:pt x="1017" y="2157"/>
                      <a:pt x="1024" y="2120"/>
                    </a:cubicBezTo>
                    <a:cubicBezTo>
                      <a:pt x="1031" y="2085"/>
                      <a:pt x="1036" y="2039"/>
                      <a:pt x="1040" y="2024"/>
                    </a:cubicBezTo>
                    <a:cubicBezTo>
                      <a:pt x="1053" y="1958"/>
                      <a:pt x="1076" y="1937"/>
                      <a:pt x="1130" y="1839"/>
                    </a:cubicBezTo>
                    <a:cubicBezTo>
                      <a:pt x="1192" y="1727"/>
                      <a:pt x="1239" y="1584"/>
                      <a:pt x="1234" y="1556"/>
                    </a:cubicBezTo>
                    <a:cubicBezTo>
                      <a:pt x="1224" y="1493"/>
                      <a:pt x="1219" y="1475"/>
                      <a:pt x="1207" y="1424"/>
                    </a:cubicBezTo>
                    <a:cubicBezTo>
                      <a:pt x="1198" y="1386"/>
                      <a:pt x="1228" y="1403"/>
                      <a:pt x="1228" y="1375"/>
                    </a:cubicBezTo>
                    <a:cubicBezTo>
                      <a:pt x="1228" y="1347"/>
                      <a:pt x="1230" y="1309"/>
                      <a:pt x="1215" y="1256"/>
                    </a:cubicBezTo>
                    <a:cubicBezTo>
                      <a:pt x="1197" y="1192"/>
                      <a:pt x="1130" y="868"/>
                      <a:pt x="1104" y="821"/>
                    </a:cubicBezTo>
                    <a:cubicBezTo>
                      <a:pt x="1078" y="775"/>
                      <a:pt x="1055" y="767"/>
                      <a:pt x="1009" y="742"/>
                    </a:cubicBezTo>
                    <a:cubicBezTo>
                      <a:pt x="963" y="716"/>
                      <a:pt x="865" y="654"/>
                      <a:pt x="847" y="639"/>
                    </a:cubicBezTo>
                    <a:cubicBezTo>
                      <a:pt x="829" y="623"/>
                      <a:pt x="782" y="572"/>
                      <a:pt x="781" y="535"/>
                    </a:cubicBezTo>
                    <a:cubicBezTo>
                      <a:pt x="780" y="498"/>
                      <a:pt x="779" y="450"/>
                      <a:pt x="784" y="439"/>
                    </a:cubicBezTo>
                    <a:cubicBezTo>
                      <a:pt x="788" y="430"/>
                      <a:pt x="803" y="406"/>
                      <a:pt x="805" y="413"/>
                    </a:cubicBezTo>
                    <a:cubicBezTo>
                      <a:pt x="809" y="427"/>
                      <a:pt x="819" y="423"/>
                      <a:pt x="823" y="419"/>
                    </a:cubicBezTo>
                    <a:cubicBezTo>
                      <a:pt x="828" y="412"/>
                      <a:pt x="861" y="317"/>
                      <a:pt x="861" y="307"/>
                    </a:cubicBezTo>
                    <a:cubicBezTo>
                      <a:pt x="861" y="280"/>
                      <a:pt x="843" y="300"/>
                      <a:pt x="841" y="287"/>
                    </a:cubicBezTo>
                    <a:cubicBezTo>
                      <a:pt x="840" y="274"/>
                      <a:pt x="856" y="265"/>
                      <a:pt x="859" y="231"/>
                    </a:cubicBezTo>
                    <a:cubicBezTo>
                      <a:pt x="862" y="198"/>
                      <a:pt x="856" y="166"/>
                      <a:pt x="846" y="136"/>
                    </a:cubicBezTo>
                    <a:cubicBezTo>
                      <a:pt x="836" y="106"/>
                      <a:pt x="823" y="76"/>
                      <a:pt x="812" y="63"/>
                    </a:cubicBezTo>
                    <a:cubicBezTo>
                      <a:pt x="784" y="27"/>
                      <a:pt x="727" y="31"/>
                      <a:pt x="702" y="16"/>
                    </a:cubicBezTo>
                    <a:cubicBezTo>
                      <a:pt x="686" y="6"/>
                      <a:pt x="671" y="0"/>
                      <a:pt x="651" y="6"/>
                    </a:cubicBezTo>
                    <a:cubicBezTo>
                      <a:pt x="631" y="13"/>
                      <a:pt x="600" y="24"/>
                      <a:pt x="582" y="30"/>
                    </a:cubicBezTo>
                    <a:cubicBezTo>
                      <a:pt x="563" y="37"/>
                      <a:pt x="492" y="82"/>
                      <a:pt x="479" y="145"/>
                    </a:cubicBezTo>
                    <a:cubicBezTo>
                      <a:pt x="473" y="175"/>
                      <a:pt x="486" y="253"/>
                      <a:pt x="476" y="268"/>
                    </a:cubicBezTo>
                    <a:cubicBezTo>
                      <a:pt x="473" y="272"/>
                      <a:pt x="460" y="257"/>
                      <a:pt x="457" y="278"/>
                    </a:cubicBezTo>
                    <a:cubicBezTo>
                      <a:pt x="454" y="308"/>
                      <a:pt x="459" y="333"/>
                      <a:pt x="469" y="360"/>
                    </a:cubicBezTo>
                    <a:cubicBezTo>
                      <a:pt x="479" y="386"/>
                      <a:pt x="477" y="398"/>
                      <a:pt x="489" y="396"/>
                    </a:cubicBezTo>
                    <a:cubicBezTo>
                      <a:pt x="501" y="395"/>
                      <a:pt x="499" y="397"/>
                      <a:pt x="505" y="407"/>
                    </a:cubicBezTo>
                    <a:cubicBezTo>
                      <a:pt x="512" y="416"/>
                      <a:pt x="529" y="521"/>
                      <a:pt x="527" y="544"/>
                    </a:cubicBezTo>
                    <a:cubicBezTo>
                      <a:pt x="524" y="566"/>
                      <a:pt x="488" y="630"/>
                      <a:pt x="476" y="646"/>
                    </a:cubicBezTo>
                    <a:cubicBezTo>
                      <a:pt x="464" y="662"/>
                      <a:pt x="250" y="752"/>
                      <a:pt x="226" y="776"/>
                    </a:cubicBezTo>
                    <a:cubicBezTo>
                      <a:pt x="146" y="857"/>
                      <a:pt x="33" y="1278"/>
                      <a:pt x="33" y="1332"/>
                    </a:cubicBezTo>
                    <a:cubicBezTo>
                      <a:pt x="33" y="1359"/>
                      <a:pt x="59" y="1349"/>
                      <a:pt x="67" y="1358"/>
                    </a:cubicBezTo>
                    <a:cubicBezTo>
                      <a:pt x="75" y="1367"/>
                      <a:pt x="72" y="1387"/>
                      <a:pt x="70" y="1411"/>
                    </a:cubicBezTo>
                    <a:cubicBezTo>
                      <a:pt x="67" y="1436"/>
                      <a:pt x="62" y="1587"/>
                      <a:pt x="64" y="1628"/>
                    </a:cubicBezTo>
                    <a:cubicBezTo>
                      <a:pt x="67" y="1670"/>
                      <a:pt x="100" y="1824"/>
                      <a:pt x="104" y="1844"/>
                    </a:cubicBezTo>
                    <a:cubicBezTo>
                      <a:pt x="107" y="1856"/>
                      <a:pt x="79" y="1887"/>
                      <a:pt x="76" y="1905"/>
                    </a:cubicBezTo>
                    <a:cubicBezTo>
                      <a:pt x="72" y="1934"/>
                      <a:pt x="104" y="1960"/>
                      <a:pt x="106" y="1984"/>
                    </a:cubicBezTo>
                    <a:cubicBezTo>
                      <a:pt x="107" y="2009"/>
                      <a:pt x="98" y="2055"/>
                      <a:pt x="100" y="2078"/>
                    </a:cubicBezTo>
                    <a:cubicBezTo>
                      <a:pt x="103" y="2101"/>
                      <a:pt x="114" y="2149"/>
                      <a:pt x="124" y="2171"/>
                    </a:cubicBezTo>
                    <a:cubicBezTo>
                      <a:pt x="135" y="2192"/>
                      <a:pt x="165" y="2215"/>
                      <a:pt x="178" y="2227"/>
                    </a:cubicBezTo>
                    <a:cubicBezTo>
                      <a:pt x="191" y="2239"/>
                      <a:pt x="189" y="2365"/>
                      <a:pt x="194" y="2410"/>
                    </a:cubicBezTo>
                    <a:cubicBezTo>
                      <a:pt x="199" y="2456"/>
                      <a:pt x="202" y="2590"/>
                      <a:pt x="203" y="2620"/>
                    </a:cubicBezTo>
                    <a:cubicBezTo>
                      <a:pt x="205" y="2651"/>
                      <a:pt x="201" y="2687"/>
                      <a:pt x="197" y="2710"/>
                    </a:cubicBezTo>
                    <a:cubicBezTo>
                      <a:pt x="193" y="2733"/>
                      <a:pt x="207" y="2725"/>
                      <a:pt x="211" y="2750"/>
                    </a:cubicBezTo>
                    <a:cubicBezTo>
                      <a:pt x="215" y="2776"/>
                      <a:pt x="198" y="2796"/>
                      <a:pt x="195" y="2823"/>
                    </a:cubicBezTo>
                    <a:cubicBezTo>
                      <a:pt x="193" y="2849"/>
                      <a:pt x="215" y="2872"/>
                      <a:pt x="217" y="2891"/>
                    </a:cubicBezTo>
                    <a:cubicBezTo>
                      <a:pt x="218" y="2910"/>
                      <a:pt x="201" y="2938"/>
                      <a:pt x="195" y="2958"/>
                    </a:cubicBezTo>
                    <a:cubicBezTo>
                      <a:pt x="190" y="2978"/>
                      <a:pt x="182" y="3117"/>
                      <a:pt x="189" y="3145"/>
                    </a:cubicBezTo>
                    <a:cubicBezTo>
                      <a:pt x="195" y="3173"/>
                      <a:pt x="193" y="3183"/>
                      <a:pt x="186" y="3200"/>
                    </a:cubicBezTo>
                    <a:cubicBezTo>
                      <a:pt x="179" y="3217"/>
                      <a:pt x="158" y="3298"/>
                      <a:pt x="162" y="3326"/>
                    </a:cubicBezTo>
                    <a:cubicBezTo>
                      <a:pt x="166" y="3354"/>
                      <a:pt x="164" y="3366"/>
                      <a:pt x="161" y="3382"/>
                    </a:cubicBezTo>
                    <a:cubicBezTo>
                      <a:pt x="155" y="3405"/>
                      <a:pt x="165" y="3465"/>
                      <a:pt x="167" y="3492"/>
                    </a:cubicBezTo>
                    <a:cubicBezTo>
                      <a:pt x="170" y="3521"/>
                      <a:pt x="181" y="3520"/>
                      <a:pt x="191" y="3527"/>
                    </a:cubicBezTo>
                    <a:cubicBezTo>
                      <a:pt x="202" y="3533"/>
                      <a:pt x="181" y="3552"/>
                      <a:pt x="159" y="3565"/>
                    </a:cubicBezTo>
                    <a:cubicBezTo>
                      <a:pt x="138" y="3579"/>
                      <a:pt x="48" y="3618"/>
                      <a:pt x="32" y="3636"/>
                    </a:cubicBezTo>
                    <a:cubicBezTo>
                      <a:pt x="16" y="3655"/>
                      <a:pt x="11" y="3695"/>
                      <a:pt x="5" y="3715"/>
                    </a:cubicBezTo>
                    <a:cubicBezTo>
                      <a:pt x="0" y="3736"/>
                      <a:pt x="23" y="3741"/>
                      <a:pt x="48" y="3752"/>
                    </a:cubicBezTo>
                    <a:cubicBezTo>
                      <a:pt x="76" y="3763"/>
                      <a:pt x="174" y="3757"/>
                      <a:pt x="209" y="3733"/>
                    </a:cubicBezTo>
                    <a:cubicBezTo>
                      <a:pt x="244" y="3709"/>
                      <a:pt x="270" y="3687"/>
                      <a:pt x="300" y="3675"/>
                    </a:cubicBezTo>
                    <a:cubicBezTo>
                      <a:pt x="329" y="3663"/>
                      <a:pt x="428" y="3635"/>
                      <a:pt x="442" y="3623"/>
                    </a:cubicBezTo>
                    <a:cubicBezTo>
                      <a:pt x="455" y="3611"/>
                      <a:pt x="435" y="3565"/>
                      <a:pt x="432" y="3544"/>
                    </a:cubicBezTo>
                    <a:cubicBezTo>
                      <a:pt x="430" y="3523"/>
                      <a:pt x="456" y="3515"/>
                      <a:pt x="455" y="3492"/>
                    </a:cubicBezTo>
                    <a:cubicBezTo>
                      <a:pt x="454" y="3469"/>
                      <a:pt x="464" y="3299"/>
                      <a:pt x="462" y="3256"/>
                    </a:cubicBezTo>
                    <a:cubicBezTo>
                      <a:pt x="459" y="3213"/>
                      <a:pt x="447" y="3110"/>
                      <a:pt x="447" y="3090"/>
                    </a:cubicBezTo>
                    <a:cubicBezTo>
                      <a:pt x="447" y="3070"/>
                      <a:pt x="472" y="2971"/>
                      <a:pt x="472" y="2950"/>
                    </a:cubicBezTo>
                    <a:cubicBezTo>
                      <a:pt x="472" y="2928"/>
                      <a:pt x="489" y="2873"/>
                      <a:pt x="485" y="2855"/>
                    </a:cubicBezTo>
                    <a:cubicBezTo>
                      <a:pt x="481" y="2836"/>
                      <a:pt x="467" y="2814"/>
                      <a:pt x="470" y="2805"/>
                    </a:cubicBezTo>
                    <a:cubicBezTo>
                      <a:pt x="472" y="2796"/>
                      <a:pt x="493" y="2785"/>
                      <a:pt x="498" y="2764"/>
                    </a:cubicBezTo>
                    <a:cubicBezTo>
                      <a:pt x="503" y="2742"/>
                      <a:pt x="538" y="2576"/>
                      <a:pt x="545" y="2545"/>
                    </a:cubicBezTo>
                    <a:cubicBezTo>
                      <a:pt x="551" y="2515"/>
                      <a:pt x="558" y="2432"/>
                      <a:pt x="560" y="2407"/>
                    </a:cubicBezTo>
                    <a:cubicBezTo>
                      <a:pt x="561" y="2383"/>
                      <a:pt x="557" y="2375"/>
                      <a:pt x="564" y="2357"/>
                    </a:cubicBezTo>
                    <a:cubicBezTo>
                      <a:pt x="570" y="2338"/>
                      <a:pt x="580" y="2343"/>
                      <a:pt x="586" y="2367"/>
                    </a:cubicBezTo>
                    <a:cubicBezTo>
                      <a:pt x="593" y="2391"/>
                      <a:pt x="667" y="2631"/>
                      <a:pt x="676" y="2677"/>
                    </a:cubicBezTo>
                    <a:cubicBezTo>
                      <a:pt x="685" y="2722"/>
                      <a:pt x="707" y="2904"/>
                      <a:pt x="716" y="2936"/>
                    </a:cubicBezTo>
                    <a:cubicBezTo>
                      <a:pt x="726" y="2968"/>
                      <a:pt x="754" y="2976"/>
                      <a:pt x="759" y="2994"/>
                    </a:cubicBezTo>
                    <a:cubicBezTo>
                      <a:pt x="764" y="3011"/>
                      <a:pt x="742" y="3039"/>
                      <a:pt x="743" y="3057"/>
                    </a:cubicBezTo>
                    <a:cubicBezTo>
                      <a:pt x="744" y="3074"/>
                      <a:pt x="790" y="3242"/>
                      <a:pt x="796" y="3270"/>
                    </a:cubicBezTo>
                    <a:cubicBezTo>
                      <a:pt x="803" y="3298"/>
                      <a:pt x="817" y="3420"/>
                      <a:pt x="822" y="3453"/>
                    </a:cubicBezTo>
                    <a:cubicBezTo>
                      <a:pt x="827" y="3487"/>
                      <a:pt x="846" y="3523"/>
                      <a:pt x="849" y="3540"/>
                    </a:cubicBezTo>
                    <a:cubicBezTo>
                      <a:pt x="851" y="3557"/>
                      <a:pt x="833" y="3576"/>
                      <a:pt x="834" y="3592"/>
                    </a:cubicBezTo>
                    <a:cubicBezTo>
                      <a:pt x="835" y="3608"/>
                      <a:pt x="845" y="3598"/>
                      <a:pt x="850" y="3615"/>
                    </a:cubicBezTo>
                    <a:cubicBezTo>
                      <a:pt x="855" y="3632"/>
                      <a:pt x="854" y="3657"/>
                      <a:pt x="863" y="3667"/>
                    </a:cubicBezTo>
                    <a:cubicBezTo>
                      <a:pt x="873" y="3678"/>
                      <a:pt x="892" y="3719"/>
                      <a:pt x="901" y="3742"/>
                    </a:cubicBezTo>
                    <a:cubicBezTo>
                      <a:pt x="910" y="3765"/>
                      <a:pt x="940" y="3793"/>
                      <a:pt x="950" y="3816"/>
                    </a:cubicBezTo>
                    <a:cubicBezTo>
                      <a:pt x="961" y="3839"/>
                      <a:pt x="983" y="3897"/>
                      <a:pt x="996" y="3920"/>
                    </a:cubicBezTo>
                    <a:cubicBezTo>
                      <a:pt x="1009" y="3943"/>
                      <a:pt x="1046" y="3965"/>
                      <a:pt x="1084" y="3965"/>
                    </a:cubicBezTo>
                    <a:cubicBezTo>
                      <a:pt x="1126" y="3966"/>
                      <a:pt x="1140" y="3957"/>
                      <a:pt x="1159" y="3938"/>
                    </a:cubicBezTo>
                    <a:cubicBezTo>
                      <a:pt x="1176" y="3921"/>
                      <a:pt x="1182" y="3881"/>
                      <a:pt x="1171" y="3851"/>
                    </a:cubicBezTo>
                    <a:cubicBezTo>
                      <a:pt x="1161" y="3820"/>
                      <a:pt x="1126" y="3776"/>
                      <a:pt x="1107" y="3748"/>
                    </a:cubicBezTo>
                    <a:close/>
                  </a:path>
                </a:pathLst>
              </a:custGeom>
              <a:solidFill>
                <a:srgbClr val="41414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56" name="Center Woman"/>
              <p:cNvSpPr>
                <a:spLocks noEditPoints="1"/>
              </p:cNvSpPr>
              <p:nvPr/>
            </p:nvSpPr>
            <p:spPr bwMode="auto">
              <a:xfrm>
                <a:off x="2168" y="-6"/>
                <a:ext cx="1178" cy="4328"/>
              </a:xfrm>
              <a:custGeom>
                <a:avLst/>
                <a:gdLst>
                  <a:gd name="T0" fmla="*/ 1251 w 1294"/>
                  <a:gd name="T1" fmla="*/ 2233 h 4752"/>
                  <a:gd name="T2" fmla="*/ 1265 w 1294"/>
                  <a:gd name="T3" fmla="*/ 1339 h 4752"/>
                  <a:gd name="T4" fmla="*/ 1140 w 1294"/>
                  <a:gd name="T5" fmla="*/ 787 h 4752"/>
                  <a:gd name="T6" fmla="*/ 985 w 1294"/>
                  <a:gd name="T7" fmla="*/ 606 h 4752"/>
                  <a:gd name="T8" fmla="*/ 987 w 1294"/>
                  <a:gd name="T9" fmla="*/ 537 h 4752"/>
                  <a:gd name="T10" fmla="*/ 961 w 1294"/>
                  <a:gd name="T11" fmla="*/ 499 h 4752"/>
                  <a:gd name="T12" fmla="*/ 913 w 1294"/>
                  <a:gd name="T13" fmla="*/ 352 h 4752"/>
                  <a:gd name="T14" fmla="*/ 918 w 1294"/>
                  <a:gd name="T15" fmla="*/ 324 h 4752"/>
                  <a:gd name="T16" fmla="*/ 887 w 1294"/>
                  <a:gd name="T17" fmla="*/ 198 h 4752"/>
                  <a:gd name="T18" fmla="*/ 606 w 1294"/>
                  <a:gd name="T19" fmla="*/ 33 h 4752"/>
                  <a:gd name="T20" fmla="*/ 471 w 1294"/>
                  <a:gd name="T21" fmla="*/ 106 h 4752"/>
                  <a:gd name="T22" fmla="*/ 386 w 1294"/>
                  <a:gd name="T23" fmla="*/ 293 h 4752"/>
                  <a:gd name="T24" fmla="*/ 371 w 1294"/>
                  <a:gd name="T25" fmla="*/ 444 h 4752"/>
                  <a:gd name="T26" fmla="*/ 360 w 1294"/>
                  <a:gd name="T27" fmla="*/ 546 h 4752"/>
                  <a:gd name="T28" fmla="*/ 403 w 1294"/>
                  <a:gd name="T29" fmla="*/ 560 h 4752"/>
                  <a:gd name="T30" fmla="*/ 364 w 1294"/>
                  <a:gd name="T31" fmla="*/ 646 h 4752"/>
                  <a:gd name="T32" fmla="*/ 405 w 1294"/>
                  <a:gd name="T33" fmla="*/ 670 h 4752"/>
                  <a:gd name="T34" fmla="*/ 132 w 1294"/>
                  <a:gd name="T35" fmla="*/ 934 h 4752"/>
                  <a:gd name="T36" fmla="*/ 186 w 1294"/>
                  <a:gd name="T37" fmla="*/ 1862 h 4752"/>
                  <a:gd name="T38" fmla="*/ 184 w 1294"/>
                  <a:gd name="T39" fmla="*/ 2970 h 4752"/>
                  <a:gd name="T40" fmla="*/ 208 w 1294"/>
                  <a:gd name="T41" fmla="*/ 3506 h 4752"/>
                  <a:gd name="T42" fmla="*/ 210 w 1294"/>
                  <a:gd name="T43" fmla="*/ 4017 h 4752"/>
                  <a:gd name="T44" fmla="*/ 247 w 1294"/>
                  <a:gd name="T45" fmla="*/ 4425 h 4752"/>
                  <a:gd name="T46" fmla="*/ 408 w 1294"/>
                  <a:gd name="T47" fmla="*/ 4686 h 4752"/>
                  <a:gd name="T48" fmla="*/ 521 w 1294"/>
                  <a:gd name="T49" fmla="*/ 4394 h 4752"/>
                  <a:gd name="T50" fmla="*/ 580 w 1294"/>
                  <a:gd name="T51" fmla="*/ 3841 h 4752"/>
                  <a:gd name="T52" fmla="*/ 537 w 1294"/>
                  <a:gd name="T53" fmla="*/ 3531 h 4752"/>
                  <a:gd name="T54" fmla="*/ 557 w 1294"/>
                  <a:gd name="T55" fmla="*/ 3351 h 4752"/>
                  <a:gd name="T56" fmla="*/ 637 w 1294"/>
                  <a:gd name="T57" fmla="*/ 2928 h 4752"/>
                  <a:gd name="T58" fmla="*/ 702 w 1294"/>
                  <a:gd name="T59" fmla="*/ 3472 h 4752"/>
                  <a:gd name="T60" fmla="*/ 760 w 1294"/>
                  <a:gd name="T61" fmla="*/ 3673 h 4752"/>
                  <a:gd name="T62" fmla="*/ 801 w 1294"/>
                  <a:gd name="T63" fmla="*/ 4317 h 4752"/>
                  <a:gd name="T64" fmla="*/ 866 w 1294"/>
                  <a:gd name="T65" fmla="*/ 4489 h 4752"/>
                  <a:gd name="T66" fmla="*/ 876 w 1294"/>
                  <a:gd name="T67" fmla="*/ 4674 h 4752"/>
                  <a:gd name="T68" fmla="*/ 1142 w 1294"/>
                  <a:gd name="T69" fmla="*/ 4740 h 4752"/>
                  <a:gd name="T70" fmla="*/ 1170 w 1294"/>
                  <a:gd name="T71" fmla="*/ 4540 h 4752"/>
                  <a:gd name="T72" fmla="*/ 1161 w 1294"/>
                  <a:gd name="T73" fmla="*/ 4395 h 4752"/>
                  <a:gd name="T74" fmla="*/ 1156 w 1294"/>
                  <a:gd name="T75" fmla="*/ 4277 h 4752"/>
                  <a:gd name="T76" fmla="*/ 1109 w 1294"/>
                  <a:gd name="T77" fmla="*/ 3672 h 4752"/>
                  <a:gd name="T78" fmla="*/ 1056 w 1294"/>
                  <a:gd name="T79" fmla="*/ 3482 h 4752"/>
                  <a:gd name="T80" fmla="*/ 1034 w 1294"/>
                  <a:gd name="T81" fmla="*/ 3291 h 4752"/>
                  <a:gd name="T82" fmla="*/ 1053 w 1294"/>
                  <a:gd name="T83" fmla="*/ 2756 h 4752"/>
                  <a:gd name="T84" fmla="*/ 1163 w 1294"/>
                  <a:gd name="T85" fmla="*/ 2652 h 4752"/>
                  <a:gd name="T86" fmla="*/ 369 w 1294"/>
                  <a:gd name="T87" fmla="*/ 1546 h 4752"/>
                  <a:gd name="T88" fmla="*/ 250 w 1294"/>
                  <a:gd name="T89" fmla="*/ 1386 h 4752"/>
                  <a:gd name="T90" fmla="*/ 369 w 1294"/>
                  <a:gd name="T91" fmla="*/ 1546 h 4752"/>
                  <a:gd name="T92" fmla="*/ 1063 w 1294"/>
                  <a:gd name="T93" fmla="*/ 2114 h 4752"/>
                  <a:gd name="T94" fmla="*/ 1018 w 1294"/>
                  <a:gd name="T95" fmla="*/ 1885 h 4752"/>
                  <a:gd name="T96" fmla="*/ 1081 w 1294"/>
                  <a:gd name="T97" fmla="*/ 1554 h 4752"/>
                  <a:gd name="T98" fmla="*/ 1116 w 1294"/>
                  <a:gd name="T99" fmla="*/ 2253 h 47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294" h="4752">
                    <a:moveTo>
                      <a:pt x="1281" y="2472"/>
                    </a:moveTo>
                    <a:cubicBezTo>
                      <a:pt x="1280" y="2448"/>
                      <a:pt x="1271" y="2411"/>
                      <a:pt x="1264" y="2381"/>
                    </a:cubicBezTo>
                    <a:cubicBezTo>
                      <a:pt x="1257" y="2351"/>
                      <a:pt x="1247" y="2304"/>
                      <a:pt x="1244" y="2290"/>
                    </a:cubicBezTo>
                    <a:cubicBezTo>
                      <a:pt x="1242" y="2276"/>
                      <a:pt x="1253" y="2257"/>
                      <a:pt x="1251" y="2233"/>
                    </a:cubicBezTo>
                    <a:cubicBezTo>
                      <a:pt x="1249" y="2210"/>
                      <a:pt x="1253" y="2059"/>
                      <a:pt x="1257" y="2012"/>
                    </a:cubicBezTo>
                    <a:cubicBezTo>
                      <a:pt x="1266" y="1923"/>
                      <a:pt x="1268" y="1683"/>
                      <a:pt x="1264" y="1653"/>
                    </a:cubicBezTo>
                    <a:cubicBezTo>
                      <a:pt x="1259" y="1623"/>
                      <a:pt x="1256" y="1442"/>
                      <a:pt x="1256" y="1422"/>
                    </a:cubicBezTo>
                    <a:cubicBezTo>
                      <a:pt x="1256" y="1401"/>
                      <a:pt x="1262" y="1357"/>
                      <a:pt x="1265" y="1339"/>
                    </a:cubicBezTo>
                    <a:cubicBezTo>
                      <a:pt x="1267" y="1322"/>
                      <a:pt x="1259" y="1238"/>
                      <a:pt x="1256" y="1201"/>
                    </a:cubicBezTo>
                    <a:cubicBezTo>
                      <a:pt x="1253" y="1164"/>
                      <a:pt x="1238" y="1139"/>
                      <a:pt x="1238" y="1102"/>
                    </a:cubicBezTo>
                    <a:cubicBezTo>
                      <a:pt x="1238" y="1065"/>
                      <a:pt x="1220" y="967"/>
                      <a:pt x="1214" y="898"/>
                    </a:cubicBezTo>
                    <a:cubicBezTo>
                      <a:pt x="1207" y="828"/>
                      <a:pt x="1168" y="806"/>
                      <a:pt x="1140" y="787"/>
                    </a:cubicBezTo>
                    <a:cubicBezTo>
                      <a:pt x="1117" y="771"/>
                      <a:pt x="1016" y="776"/>
                      <a:pt x="992" y="769"/>
                    </a:cubicBezTo>
                    <a:cubicBezTo>
                      <a:pt x="968" y="763"/>
                      <a:pt x="955" y="765"/>
                      <a:pt x="940" y="746"/>
                    </a:cubicBezTo>
                    <a:cubicBezTo>
                      <a:pt x="925" y="726"/>
                      <a:pt x="958" y="674"/>
                      <a:pt x="957" y="664"/>
                    </a:cubicBezTo>
                    <a:cubicBezTo>
                      <a:pt x="956" y="654"/>
                      <a:pt x="986" y="611"/>
                      <a:pt x="985" y="606"/>
                    </a:cubicBezTo>
                    <a:cubicBezTo>
                      <a:pt x="985" y="600"/>
                      <a:pt x="970" y="590"/>
                      <a:pt x="970" y="583"/>
                    </a:cubicBezTo>
                    <a:cubicBezTo>
                      <a:pt x="970" y="576"/>
                      <a:pt x="977" y="575"/>
                      <a:pt x="986" y="571"/>
                    </a:cubicBezTo>
                    <a:cubicBezTo>
                      <a:pt x="995" y="567"/>
                      <a:pt x="999" y="550"/>
                      <a:pt x="996" y="539"/>
                    </a:cubicBezTo>
                    <a:cubicBezTo>
                      <a:pt x="992" y="527"/>
                      <a:pt x="986" y="527"/>
                      <a:pt x="987" y="537"/>
                    </a:cubicBezTo>
                    <a:cubicBezTo>
                      <a:pt x="988" y="546"/>
                      <a:pt x="983" y="556"/>
                      <a:pt x="977" y="558"/>
                    </a:cubicBezTo>
                    <a:cubicBezTo>
                      <a:pt x="973" y="560"/>
                      <a:pt x="967" y="554"/>
                      <a:pt x="963" y="550"/>
                    </a:cubicBezTo>
                    <a:cubicBezTo>
                      <a:pt x="960" y="546"/>
                      <a:pt x="950" y="547"/>
                      <a:pt x="952" y="540"/>
                    </a:cubicBezTo>
                    <a:cubicBezTo>
                      <a:pt x="954" y="534"/>
                      <a:pt x="960" y="507"/>
                      <a:pt x="961" y="499"/>
                    </a:cubicBezTo>
                    <a:cubicBezTo>
                      <a:pt x="963" y="491"/>
                      <a:pt x="944" y="474"/>
                      <a:pt x="942" y="470"/>
                    </a:cubicBezTo>
                    <a:cubicBezTo>
                      <a:pt x="940" y="465"/>
                      <a:pt x="945" y="418"/>
                      <a:pt x="940" y="406"/>
                    </a:cubicBezTo>
                    <a:cubicBezTo>
                      <a:pt x="936" y="395"/>
                      <a:pt x="935" y="389"/>
                      <a:pt x="925" y="379"/>
                    </a:cubicBezTo>
                    <a:cubicBezTo>
                      <a:pt x="915" y="368"/>
                      <a:pt x="910" y="356"/>
                      <a:pt x="913" y="352"/>
                    </a:cubicBezTo>
                    <a:cubicBezTo>
                      <a:pt x="916" y="347"/>
                      <a:pt x="920" y="348"/>
                      <a:pt x="928" y="341"/>
                    </a:cubicBezTo>
                    <a:cubicBezTo>
                      <a:pt x="932" y="338"/>
                      <a:pt x="941" y="325"/>
                      <a:pt x="945" y="315"/>
                    </a:cubicBezTo>
                    <a:cubicBezTo>
                      <a:pt x="949" y="305"/>
                      <a:pt x="947" y="299"/>
                      <a:pt x="944" y="303"/>
                    </a:cubicBezTo>
                    <a:cubicBezTo>
                      <a:pt x="938" y="311"/>
                      <a:pt x="923" y="319"/>
                      <a:pt x="918" y="324"/>
                    </a:cubicBezTo>
                    <a:cubicBezTo>
                      <a:pt x="913" y="329"/>
                      <a:pt x="908" y="328"/>
                      <a:pt x="906" y="319"/>
                    </a:cubicBezTo>
                    <a:cubicBezTo>
                      <a:pt x="905" y="309"/>
                      <a:pt x="902" y="293"/>
                      <a:pt x="894" y="271"/>
                    </a:cubicBezTo>
                    <a:cubicBezTo>
                      <a:pt x="886" y="250"/>
                      <a:pt x="894" y="244"/>
                      <a:pt x="898" y="227"/>
                    </a:cubicBezTo>
                    <a:cubicBezTo>
                      <a:pt x="901" y="210"/>
                      <a:pt x="896" y="213"/>
                      <a:pt x="887" y="198"/>
                    </a:cubicBezTo>
                    <a:cubicBezTo>
                      <a:pt x="877" y="184"/>
                      <a:pt x="861" y="191"/>
                      <a:pt x="844" y="147"/>
                    </a:cubicBezTo>
                    <a:cubicBezTo>
                      <a:pt x="828" y="102"/>
                      <a:pt x="805" y="94"/>
                      <a:pt x="766" y="59"/>
                    </a:cubicBezTo>
                    <a:cubicBezTo>
                      <a:pt x="748" y="42"/>
                      <a:pt x="685" y="18"/>
                      <a:pt x="664" y="9"/>
                    </a:cubicBezTo>
                    <a:cubicBezTo>
                      <a:pt x="644" y="0"/>
                      <a:pt x="624" y="25"/>
                      <a:pt x="606" y="33"/>
                    </a:cubicBezTo>
                    <a:cubicBezTo>
                      <a:pt x="587" y="40"/>
                      <a:pt x="598" y="34"/>
                      <a:pt x="589" y="36"/>
                    </a:cubicBezTo>
                    <a:cubicBezTo>
                      <a:pt x="581" y="37"/>
                      <a:pt x="555" y="38"/>
                      <a:pt x="535" y="36"/>
                    </a:cubicBezTo>
                    <a:cubicBezTo>
                      <a:pt x="514" y="34"/>
                      <a:pt x="497" y="67"/>
                      <a:pt x="488" y="77"/>
                    </a:cubicBezTo>
                    <a:cubicBezTo>
                      <a:pt x="480" y="87"/>
                      <a:pt x="471" y="98"/>
                      <a:pt x="471" y="106"/>
                    </a:cubicBezTo>
                    <a:cubicBezTo>
                      <a:pt x="470" y="114"/>
                      <a:pt x="458" y="146"/>
                      <a:pt x="453" y="156"/>
                    </a:cubicBezTo>
                    <a:cubicBezTo>
                      <a:pt x="448" y="167"/>
                      <a:pt x="431" y="191"/>
                      <a:pt x="428" y="202"/>
                    </a:cubicBezTo>
                    <a:cubicBezTo>
                      <a:pt x="426" y="212"/>
                      <a:pt x="430" y="236"/>
                      <a:pt x="430" y="242"/>
                    </a:cubicBezTo>
                    <a:cubicBezTo>
                      <a:pt x="430" y="248"/>
                      <a:pt x="392" y="283"/>
                      <a:pt x="386" y="293"/>
                    </a:cubicBezTo>
                    <a:cubicBezTo>
                      <a:pt x="380" y="302"/>
                      <a:pt x="386" y="336"/>
                      <a:pt x="390" y="347"/>
                    </a:cubicBezTo>
                    <a:cubicBezTo>
                      <a:pt x="394" y="359"/>
                      <a:pt x="387" y="380"/>
                      <a:pt x="381" y="387"/>
                    </a:cubicBezTo>
                    <a:cubicBezTo>
                      <a:pt x="375" y="393"/>
                      <a:pt x="370" y="396"/>
                      <a:pt x="371" y="404"/>
                    </a:cubicBezTo>
                    <a:cubicBezTo>
                      <a:pt x="373" y="413"/>
                      <a:pt x="371" y="432"/>
                      <a:pt x="371" y="444"/>
                    </a:cubicBezTo>
                    <a:cubicBezTo>
                      <a:pt x="372" y="456"/>
                      <a:pt x="364" y="466"/>
                      <a:pt x="360" y="477"/>
                    </a:cubicBezTo>
                    <a:cubicBezTo>
                      <a:pt x="356" y="488"/>
                      <a:pt x="355" y="499"/>
                      <a:pt x="354" y="511"/>
                    </a:cubicBezTo>
                    <a:cubicBezTo>
                      <a:pt x="354" y="522"/>
                      <a:pt x="361" y="518"/>
                      <a:pt x="365" y="524"/>
                    </a:cubicBezTo>
                    <a:cubicBezTo>
                      <a:pt x="370" y="531"/>
                      <a:pt x="363" y="535"/>
                      <a:pt x="360" y="546"/>
                    </a:cubicBezTo>
                    <a:cubicBezTo>
                      <a:pt x="358" y="557"/>
                      <a:pt x="343" y="555"/>
                      <a:pt x="341" y="567"/>
                    </a:cubicBezTo>
                    <a:cubicBezTo>
                      <a:pt x="341" y="573"/>
                      <a:pt x="348" y="598"/>
                      <a:pt x="352" y="601"/>
                    </a:cubicBezTo>
                    <a:cubicBezTo>
                      <a:pt x="355" y="603"/>
                      <a:pt x="354" y="584"/>
                      <a:pt x="358" y="584"/>
                    </a:cubicBezTo>
                    <a:cubicBezTo>
                      <a:pt x="368" y="584"/>
                      <a:pt x="396" y="568"/>
                      <a:pt x="403" y="560"/>
                    </a:cubicBezTo>
                    <a:cubicBezTo>
                      <a:pt x="411" y="552"/>
                      <a:pt x="420" y="548"/>
                      <a:pt x="424" y="554"/>
                    </a:cubicBezTo>
                    <a:cubicBezTo>
                      <a:pt x="428" y="560"/>
                      <a:pt x="417" y="577"/>
                      <a:pt x="414" y="584"/>
                    </a:cubicBezTo>
                    <a:cubicBezTo>
                      <a:pt x="411" y="591"/>
                      <a:pt x="392" y="605"/>
                      <a:pt x="382" y="610"/>
                    </a:cubicBezTo>
                    <a:cubicBezTo>
                      <a:pt x="373" y="616"/>
                      <a:pt x="365" y="633"/>
                      <a:pt x="364" y="646"/>
                    </a:cubicBezTo>
                    <a:cubicBezTo>
                      <a:pt x="364" y="658"/>
                      <a:pt x="370" y="668"/>
                      <a:pt x="371" y="657"/>
                    </a:cubicBezTo>
                    <a:cubicBezTo>
                      <a:pt x="373" y="647"/>
                      <a:pt x="379" y="640"/>
                      <a:pt x="386" y="629"/>
                    </a:cubicBezTo>
                    <a:cubicBezTo>
                      <a:pt x="394" y="619"/>
                      <a:pt x="401" y="614"/>
                      <a:pt x="409" y="620"/>
                    </a:cubicBezTo>
                    <a:cubicBezTo>
                      <a:pt x="416" y="625"/>
                      <a:pt x="410" y="657"/>
                      <a:pt x="405" y="670"/>
                    </a:cubicBezTo>
                    <a:cubicBezTo>
                      <a:pt x="400" y="683"/>
                      <a:pt x="414" y="695"/>
                      <a:pt x="418" y="713"/>
                    </a:cubicBezTo>
                    <a:cubicBezTo>
                      <a:pt x="421" y="731"/>
                      <a:pt x="374" y="746"/>
                      <a:pt x="345" y="752"/>
                    </a:cubicBezTo>
                    <a:cubicBezTo>
                      <a:pt x="305" y="760"/>
                      <a:pt x="269" y="790"/>
                      <a:pt x="208" y="824"/>
                    </a:cubicBezTo>
                    <a:cubicBezTo>
                      <a:pt x="169" y="846"/>
                      <a:pt x="151" y="884"/>
                      <a:pt x="132" y="934"/>
                    </a:cubicBezTo>
                    <a:cubicBezTo>
                      <a:pt x="117" y="971"/>
                      <a:pt x="26" y="1320"/>
                      <a:pt x="13" y="1363"/>
                    </a:cubicBezTo>
                    <a:cubicBezTo>
                      <a:pt x="0" y="1406"/>
                      <a:pt x="6" y="1443"/>
                      <a:pt x="16" y="1466"/>
                    </a:cubicBezTo>
                    <a:cubicBezTo>
                      <a:pt x="26" y="1489"/>
                      <a:pt x="86" y="1616"/>
                      <a:pt x="110" y="1662"/>
                    </a:cubicBezTo>
                    <a:cubicBezTo>
                      <a:pt x="133" y="1709"/>
                      <a:pt x="169" y="1819"/>
                      <a:pt x="186" y="1862"/>
                    </a:cubicBezTo>
                    <a:cubicBezTo>
                      <a:pt x="203" y="1905"/>
                      <a:pt x="173" y="1925"/>
                      <a:pt x="156" y="1979"/>
                    </a:cubicBezTo>
                    <a:cubicBezTo>
                      <a:pt x="139" y="2032"/>
                      <a:pt x="122" y="2093"/>
                      <a:pt x="116" y="2165"/>
                    </a:cubicBezTo>
                    <a:cubicBezTo>
                      <a:pt x="109" y="2237"/>
                      <a:pt x="150" y="2559"/>
                      <a:pt x="152" y="2603"/>
                    </a:cubicBezTo>
                    <a:cubicBezTo>
                      <a:pt x="154" y="2646"/>
                      <a:pt x="187" y="2939"/>
                      <a:pt x="184" y="2970"/>
                    </a:cubicBezTo>
                    <a:cubicBezTo>
                      <a:pt x="182" y="3000"/>
                      <a:pt x="202" y="3044"/>
                      <a:pt x="208" y="3074"/>
                    </a:cubicBezTo>
                    <a:cubicBezTo>
                      <a:pt x="215" y="3104"/>
                      <a:pt x="208" y="3137"/>
                      <a:pt x="208" y="3167"/>
                    </a:cubicBezTo>
                    <a:cubicBezTo>
                      <a:pt x="208" y="3198"/>
                      <a:pt x="217" y="3372"/>
                      <a:pt x="217" y="3406"/>
                    </a:cubicBezTo>
                    <a:cubicBezTo>
                      <a:pt x="217" y="3441"/>
                      <a:pt x="210" y="3480"/>
                      <a:pt x="208" y="3506"/>
                    </a:cubicBezTo>
                    <a:cubicBezTo>
                      <a:pt x="206" y="3532"/>
                      <a:pt x="223" y="3613"/>
                      <a:pt x="223" y="3632"/>
                    </a:cubicBezTo>
                    <a:cubicBezTo>
                      <a:pt x="223" y="3652"/>
                      <a:pt x="208" y="3671"/>
                      <a:pt x="197" y="3684"/>
                    </a:cubicBezTo>
                    <a:cubicBezTo>
                      <a:pt x="187" y="3697"/>
                      <a:pt x="184" y="3817"/>
                      <a:pt x="187" y="3862"/>
                    </a:cubicBezTo>
                    <a:cubicBezTo>
                      <a:pt x="189" y="3908"/>
                      <a:pt x="204" y="3986"/>
                      <a:pt x="210" y="4017"/>
                    </a:cubicBezTo>
                    <a:cubicBezTo>
                      <a:pt x="217" y="4047"/>
                      <a:pt x="206" y="4114"/>
                      <a:pt x="204" y="4145"/>
                    </a:cubicBezTo>
                    <a:cubicBezTo>
                      <a:pt x="202" y="4175"/>
                      <a:pt x="223" y="4249"/>
                      <a:pt x="232" y="4277"/>
                    </a:cubicBezTo>
                    <a:cubicBezTo>
                      <a:pt x="241" y="4306"/>
                      <a:pt x="243" y="4334"/>
                      <a:pt x="239" y="4351"/>
                    </a:cubicBezTo>
                    <a:cubicBezTo>
                      <a:pt x="234" y="4369"/>
                      <a:pt x="254" y="4403"/>
                      <a:pt x="247" y="4425"/>
                    </a:cubicBezTo>
                    <a:cubicBezTo>
                      <a:pt x="241" y="4447"/>
                      <a:pt x="228" y="4477"/>
                      <a:pt x="213" y="4497"/>
                    </a:cubicBezTo>
                    <a:cubicBezTo>
                      <a:pt x="197" y="4516"/>
                      <a:pt x="135" y="4608"/>
                      <a:pt x="145" y="4586"/>
                    </a:cubicBezTo>
                    <a:cubicBezTo>
                      <a:pt x="122" y="4639"/>
                      <a:pt x="117" y="4716"/>
                      <a:pt x="184" y="4723"/>
                    </a:cubicBezTo>
                    <a:cubicBezTo>
                      <a:pt x="228" y="4727"/>
                      <a:pt x="353" y="4692"/>
                      <a:pt x="408" y="4686"/>
                    </a:cubicBezTo>
                    <a:cubicBezTo>
                      <a:pt x="467" y="4679"/>
                      <a:pt x="462" y="4607"/>
                      <a:pt x="465" y="4590"/>
                    </a:cubicBezTo>
                    <a:cubicBezTo>
                      <a:pt x="467" y="4573"/>
                      <a:pt x="529" y="4551"/>
                      <a:pt x="535" y="4516"/>
                    </a:cubicBezTo>
                    <a:cubicBezTo>
                      <a:pt x="538" y="4502"/>
                      <a:pt x="540" y="4478"/>
                      <a:pt x="535" y="4452"/>
                    </a:cubicBezTo>
                    <a:cubicBezTo>
                      <a:pt x="529" y="4425"/>
                      <a:pt x="511" y="4416"/>
                      <a:pt x="521" y="4394"/>
                    </a:cubicBezTo>
                    <a:cubicBezTo>
                      <a:pt x="531" y="4373"/>
                      <a:pt x="550" y="4362"/>
                      <a:pt x="551" y="4345"/>
                    </a:cubicBezTo>
                    <a:cubicBezTo>
                      <a:pt x="553" y="4327"/>
                      <a:pt x="567" y="4194"/>
                      <a:pt x="567" y="4169"/>
                    </a:cubicBezTo>
                    <a:cubicBezTo>
                      <a:pt x="567" y="4145"/>
                      <a:pt x="573" y="4104"/>
                      <a:pt x="585" y="4071"/>
                    </a:cubicBezTo>
                    <a:cubicBezTo>
                      <a:pt x="596" y="4038"/>
                      <a:pt x="583" y="3873"/>
                      <a:pt x="580" y="3841"/>
                    </a:cubicBezTo>
                    <a:cubicBezTo>
                      <a:pt x="577" y="3809"/>
                      <a:pt x="572" y="3663"/>
                      <a:pt x="570" y="3639"/>
                    </a:cubicBezTo>
                    <a:cubicBezTo>
                      <a:pt x="569" y="3616"/>
                      <a:pt x="550" y="3599"/>
                      <a:pt x="550" y="3590"/>
                    </a:cubicBezTo>
                    <a:cubicBezTo>
                      <a:pt x="550" y="3582"/>
                      <a:pt x="562" y="3570"/>
                      <a:pt x="557" y="3560"/>
                    </a:cubicBezTo>
                    <a:cubicBezTo>
                      <a:pt x="553" y="3550"/>
                      <a:pt x="541" y="3541"/>
                      <a:pt x="537" y="3531"/>
                    </a:cubicBezTo>
                    <a:cubicBezTo>
                      <a:pt x="533" y="3521"/>
                      <a:pt x="562" y="3489"/>
                      <a:pt x="560" y="3479"/>
                    </a:cubicBezTo>
                    <a:cubicBezTo>
                      <a:pt x="559" y="3469"/>
                      <a:pt x="550" y="3441"/>
                      <a:pt x="546" y="3428"/>
                    </a:cubicBezTo>
                    <a:cubicBezTo>
                      <a:pt x="541" y="3415"/>
                      <a:pt x="559" y="3406"/>
                      <a:pt x="559" y="3390"/>
                    </a:cubicBezTo>
                    <a:cubicBezTo>
                      <a:pt x="559" y="3374"/>
                      <a:pt x="546" y="3372"/>
                      <a:pt x="557" y="3351"/>
                    </a:cubicBezTo>
                    <a:cubicBezTo>
                      <a:pt x="569" y="3331"/>
                      <a:pt x="567" y="3167"/>
                      <a:pt x="570" y="3128"/>
                    </a:cubicBezTo>
                    <a:cubicBezTo>
                      <a:pt x="573" y="3089"/>
                      <a:pt x="572" y="2829"/>
                      <a:pt x="572" y="2778"/>
                    </a:cubicBezTo>
                    <a:cubicBezTo>
                      <a:pt x="572" y="2727"/>
                      <a:pt x="592" y="2747"/>
                      <a:pt x="601" y="2771"/>
                    </a:cubicBezTo>
                    <a:cubicBezTo>
                      <a:pt x="609" y="2794"/>
                      <a:pt x="632" y="2908"/>
                      <a:pt x="637" y="2928"/>
                    </a:cubicBezTo>
                    <a:cubicBezTo>
                      <a:pt x="641" y="2949"/>
                      <a:pt x="669" y="3141"/>
                      <a:pt x="676" y="3180"/>
                    </a:cubicBezTo>
                    <a:cubicBezTo>
                      <a:pt x="683" y="3220"/>
                      <a:pt x="685" y="3302"/>
                      <a:pt x="686" y="3322"/>
                    </a:cubicBezTo>
                    <a:cubicBezTo>
                      <a:pt x="688" y="3343"/>
                      <a:pt x="696" y="3363"/>
                      <a:pt x="702" y="3373"/>
                    </a:cubicBezTo>
                    <a:cubicBezTo>
                      <a:pt x="708" y="3383"/>
                      <a:pt x="699" y="3444"/>
                      <a:pt x="702" y="3472"/>
                    </a:cubicBezTo>
                    <a:cubicBezTo>
                      <a:pt x="705" y="3499"/>
                      <a:pt x="716" y="3485"/>
                      <a:pt x="721" y="3503"/>
                    </a:cubicBezTo>
                    <a:cubicBezTo>
                      <a:pt x="725" y="3522"/>
                      <a:pt x="705" y="3534"/>
                      <a:pt x="705" y="3553"/>
                    </a:cubicBezTo>
                    <a:cubicBezTo>
                      <a:pt x="705" y="3571"/>
                      <a:pt x="730" y="3590"/>
                      <a:pt x="738" y="3609"/>
                    </a:cubicBezTo>
                    <a:cubicBezTo>
                      <a:pt x="747" y="3628"/>
                      <a:pt x="757" y="3654"/>
                      <a:pt x="760" y="3673"/>
                    </a:cubicBezTo>
                    <a:cubicBezTo>
                      <a:pt x="763" y="3692"/>
                      <a:pt x="744" y="3728"/>
                      <a:pt x="743" y="3758"/>
                    </a:cubicBezTo>
                    <a:cubicBezTo>
                      <a:pt x="741" y="3789"/>
                      <a:pt x="763" y="3941"/>
                      <a:pt x="764" y="3968"/>
                    </a:cubicBezTo>
                    <a:cubicBezTo>
                      <a:pt x="765" y="3996"/>
                      <a:pt x="795" y="4182"/>
                      <a:pt x="798" y="4195"/>
                    </a:cubicBezTo>
                    <a:cubicBezTo>
                      <a:pt x="801" y="4208"/>
                      <a:pt x="801" y="4304"/>
                      <a:pt x="801" y="4317"/>
                    </a:cubicBezTo>
                    <a:cubicBezTo>
                      <a:pt x="801" y="4330"/>
                      <a:pt x="818" y="4345"/>
                      <a:pt x="822" y="4355"/>
                    </a:cubicBezTo>
                    <a:cubicBezTo>
                      <a:pt x="825" y="4365"/>
                      <a:pt x="843" y="4399"/>
                      <a:pt x="847" y="4415"/>
                    </a:cubicBezTo>
                    <a:cubicBezTo>
                      <a:pt x="851" y="4431"/>
                      <a:pt x="841" y="4444"/>
                      <a:pt x="840" y="4463"/>
                    </a:cubicBezTo>
                    <a:cubicBezTo>
                      <a:pt x="838" y="4481"/>
                      <a:pt x="858" y="4483"/>
                      <a:pt x="866" y="4489"/>
                    </a:cubicBezTo>
                    <a:cubicBezTo>
                      <a:pt x="874" y="4496"/>
                      <a:pt x="876" y="4500"/>
                      <a:pt x="875" y="4513"/>
                    </a:cubicBezTo>
                    <a:cubicBezTo>
                      <a:pt x="875" y="4525"/>
                      <a:pt x="872" y="4553"/>
                      <a:pt x="872" y="4575"/>
                    </a:cubicBezTo>
                    <a:cubicBezTo>
                      <a:pt x="873" y="4597"/>
                      <a:pt x="882" y="4620"/>
                      <a:pt x="886" y="4627"/>
                    </a:cubicBezTo>
                    <a:cubicBezTo>
                      <a:pt x="889" y="4634"/>
                      <a:pt x="880" y="4660"/>
                      <a:pt x="876" y="4674"/>
                    </a:cubicBezTo>
                    <a:cubicBezTo>
                      <a:pt x="872" y="4689"/>
                      <a:pt x="886" y="4701"/>
                      <a:pt x="893" y="4714"/>
                    </a:cubicBezTo>
                    <a:cubicBezTo>
                      <a:pt x="899" y="4727"/>
                      <a:pt x="918" y="4737"/>
                      <a:pt x="942" y="4740"/>
                    </a:cubicBezTo>
                    <a:cubicBezTo>
                      <a:pt x="966" y="4743"/>
                      <a:pt x="1073" y="4752"/>
                      <a:pt x="1097" y="4749"/>
                    </a:cubicBezTo>
                    <a:cubicBezTo>
                      <a:pt x="1121" y="4746"/>
                      <a:pt x="1130" y="4745"/>
                      <a:pt x="1142" y="4740"/>
                    </a:cubicBezTo>
                    <a:cubicBezTo>
                      <a:pt x="1153" y="4735"/>
                      <a:pt x="1169" y="4738"/>
                      <a:pt x="1188" y="4731"/>
                    </a:cubicBezTo>
                    <a:cubicBezTo>
                      <a:pt x="1207" y="4724"/>
                      <a:pt x="1204" y="4690"/>
                      <a:pt x="1204" y="4677"/>
                    </a:cubicBezTo>
                    <a:cubicBezTo>
                      <a:pt x="1204" y="4665"/>
                      <a:pt x="1196" y="4625"/>
                      <a:pt x="1192" y="4607"/>
                    </a:cubicBezTo>
                    <a:cubicBezTo>
                      <a:pt x="1188" y="4590"/>
                      <a:pt x="1177" y="4556"/>
                      <a:pt x="1170" y="4540"/>
                    </a:cubicBezTo>
                    <a:cubicBezTo>
                      <a:pt x="1164" y="4523"/>
                      <a:pt x="1132" y="4489"/>
                      <a:pt x="1132" y="4482"/>
                    </a:cubicBezTo>
                    <a:cubicBezTo>
                      <a:pt x="1131" y="4475"/>
                      <a:pt x="1144" y="4475"/>
                      <a:pt x="1148" y="4469"/>
                    </a:cubicBezTo>
                    <a:cubicBezTo>
                      <a:pt x="1151" y="4463"/>
                      <a:pt x="1139" y="4431"/>
                      <a:pt x="1137" y="4423"/>
                    </a:cubicBezTo>
                    <a:cubicBezTo>
                      <a:pt x="1134" y="4416"/>
                      <a:pt x="1153" y="4402"/>
                      <a:pt x="1161" y="4395"/>
                    </a:cubicBezTo>
                    <a:cubicBezTo>
                      <a:pt x="1169" y="4388"/>
                      <a:pt x="1164" y="4374"/>
                      <a:pt x="1164" y="4366"/>
                    </a:cubicBezTo>
                    <a:cubicBezTo>
                      <a:pt x="1163" y="4358"/>
                      <a:pt x="1172" y="4352"/>
                      <a:pt x="1172" y="4345"/>
                    </a:cubicBezTo>
                    <a:cubicBezTo>
                      <a:pt x="1172" y="4339"/>
                      <a:pt x="1163" y="4328"/>
                      <a:pt x="1161" y="4318"/>
                    </a:cubicBezTo>
                    <a:cubicBezTo>
                      <a:pt x="1160" y="4308"/>
                      <a:pt x="1161" y="4287"/>
                      <a:pt x="1156" y="4277"/>
                    </a:cubicBezTo>
                    <a:cubicBezTo>
                      <a:pt x="1152" y="4267"/>
                      <a:pt x="1142" y="4257"/>
                      <a:pt x="1142" y="4247"/>
                    </a:cubicBezTo>
                    <a:cubicBezTo>
                      <a:pt x="1143" y="4237"/>
                      <a:pt x="1140" y="3931"/>
                      <a:pt x="1139" y="3908"/>
                    </a:cubicBezTo>
                    <a:cubicBezTo>
                      <a:pt x="1137" y="3885"/>
                      <a:pt x="1110" y="3835"/>
                      <a:pt x="1106" y="3824"/>
                    </a:cubicBezTo>
                    <a:cubicBezTo>
                      <a:pt x="1102" y="3814"/>
                      <a:pt x="1110" y="3686"/>
                      <a:pt x="1109" y="3672"/>
                    </a:cubicBezTo>
                    <a:cubicBezTo>
                      <a:pt x="1108" y="3658"/>
                      <a:pt x="1087" y="3647"/>
                      <a:pt x="1082" y="3640"/>
                    </a:cubicBezTo>
                    <a:cubicBezTo>
                      <a:pt x="1077" y="3632"/>
                      <a:pt x="1089" y="3552"/>
                      <a:pt x="1087" y="3544"/>
                    </a:cubicBezTo>
                    <a:cubicBezTo>
                      <a:pt x="1086" y="3535"/>
                      <a:pt x="1069" y="3527"/>
                      <a:pt x="1065" y="3525"/>
                    </a:cubicBezTo>
                    <a:cubicBezTo>
                      <a:pt x="1060" y="3522"/>
                      <a:pt x="1057" y="3493"/>
                      <a:pt x="1056" y="3482"/>
                    </a:cubicBezTo>
                    <a:cubicBezTo>
                      <a:pt x="1054" y="3471"/>
                      <a:pt x="1051" y="3461"/>
                      <a:pt x="1047" y="3457"/>
                    </a:cubicBezTo>
                    <a:cubicBezTo>
                      <a:pt x="1043" y="3453"/>
                      <a:pt x="1043" y="3426"/>
                      <a:pt x="1039" y="3410"/>
                    </a:cubicBezTo>
                    <a:cubicBezTo>
                      <a:pt x="1035" y="3395"/>
                      <a:pt x="1040" y="3378"/>
                      <a:pt x="1031" y="3359"/>
                    </a:cubicBezTo>
                    <a:cubicBezTo>
                      <a:pt x="1023" y="3339"/>
                      <a:pt x="1034" y="3322"/>
                      <a:pt x="1034" y="3291"/>
                    </a:cubicBezTo>
                    <a:cubicBezTo>
                      <a:pt x="1034" y="3261"/>
                      <a:pt x="1016" y="3174"/>
                      <a:pt x="1008" y="3144"/>
                    </a:cubicBezTo>
                    <a:cubicBezTo>
                      <a:pt x="999" y="3113"/>
                      <a:pt x="1010" y="3113"/>
                      <a:pt x="1016" y="3100"/>
                    </a:cubicBezTo>
                    <a:cubicBezTo>
                      <a:pt x="1023" y="3087"/>
                      <a:pt x="1029" y="3065"/>
                      <a:pt x="1038" y="3033"/>
                    </a:cubicBezTo>
                    <a:cubicBezTo>
                      <a:pt x="1047" y="3000"/>
                      <a:pt x="1050" y="2769"/>
                      <a:pt x="1053" y="2756"/>
                    </a:cubicBezTo>
                    <a:cubicBezTo>
                      <a:pt x="1055" y="2743"/>
                      <a:pt x="1047" y="2728"/>
                      <a:pt x="1052" y="2720"/>
                    </a:cubicBezTo>
                    <a:cubicBezTo>
                      <a:pt x="1057" y="2712"/>
                      <a:pt x="1075" y="2695"/>
                      <a:pt x="1083" y="2687"/>
                    </a:cubicBezTo>
                    <a:cubicBezTo>
                      <a:pt x="1092" y="2679"/>
                      <a:pt x="1120" y="2679"/>
                      <a:pt x="1128" y="2675"/>
                    </a:cubicBezTo>
                    <a:cubicBezTo>
                      <a:pt x="1136" y="2670"/>
                      <a:pt x="1149" y="2657"/>
                      <a:pt x="1163" y="2652"/>
                    </a:cubicBezTo>
                    <a:cubicBezTo>
                      <a:pt x="1176" y="2647"/>
                      <a:pt x="1229" y="2618"/>
                      <a:pt x="1244" y="2609"/>
                    </a:cubicBezTo>
                    <a:cubicBezTo>
                      <a:pt x="1259" y="2600"/>
                      <a:pt x="1273" y="2584"/>
                      <a:pt x="1283" y="2570"/>
                    </a:cubicBezTo>
                    <a:cubicBezTo>
                      <a:pt x="1294" y="2556"/>
                      <a:pt x="1283" y="2495"/>
                      <a:pt x="1281" y="2472"/>
                    </a:cubicBezTo>
                    <a:close/>
                    <a:moveTo>
                      <a:pt x="369" y="1546"/>
                    </a:moveTo>
                    <a:cubicBezTo>
                      <a:pt x="363" y="1607"/>
                      <a:pt x="305" y="1746"/>
                      <a:pt x="297" y="1768"/>
                    </a:cubicBezTo>
                    <a:cubicBezTo>
                      <a:pt x="289" y="1789"/>
                      <a:pt x="287" y="1693"/>
                      <a:pt x="274" y="1667"/>
                    </a:cubicBezTo>
                    <a:cubicBezTo>
                      <a:pt x="262" y="1640"/>
                      <a:pt x="219" y="1416"/>
                      <a:pt x="226" y="1408"/>
                    </a:cubicBezTo>
                    <a:cubicBezTo>
                      <a:pt x="234" y="1400"/>
                      <a:pt x="240" y="1409"/>
                      <a:pt x="250" y="1386"/>
                    </a:cubicBezTo>
                    <a:cubicBezTo>
                      <a:pt x="261" y="1363"/>
                      <a:pt x="284" y="1292"/>
                      <a:pt x="293" y="1274"/>
                    </a:cubicBezTo>
                    <a:cubicBezTo>
                      <a:pt x="307" y="1248"/>
                      <a:pt x="329" y="1212"/>
                      <a:pt x="326" y="1240"/>
                    </a:cubicBezTo>
                    <a:cubicBezTo>
                      <a:pt x="322" y="1281"/>
                      <a:pt x="318" y="1307"/>
                      <a:pt x="330" y="1337"/>
                    </a:cubicBezTo>
                    <a:cubicBezTo>
                      <a:pt x="343" y="1366"/>
                      <a:pt x="375" y="1484"/>
                      <a:pt x="369" y="1546"/>
                    </a:cubicBezTo>
                    <a:close/>
                    <a:moveTo>
                      <a:pt x="1116" y="2253"/>
                    </a:moveTo>
                    <a:cubicBezTo>
                      <a:pt x="1110" y="2271"/>
                      <a:pt x="1089" y="2298"/>
                      <a:pt x="1083" y="2312"/>
                    </a:cubicBezTo>
                    <a:cubicBezTo>
                      <a:pt x="1077" y="2326"/>
                      <a:pt x="1063" y="2279"/>
                      <a:pt x="1065" y="2257"/>
                    </a:cubicBezTo>
                    <a:cubicBezTo>
                      <a:pt x="1067" y="2234"/>
                      <a:pt x="1069" y="2128"/>
                      <a:pt x="1063" y="2114"/>
                    </a:cubicBezTo>
                    <a:cubicBezTo>
                      <a:pt x="1057" y="2099"/>
                      <a:pt x="1053" y="2032"/>
                      <a:pt x="1053" y="2010"/>
                    </a:cubicBezTo>
                    <a:cubicBezTo>
                      <a:pt x="1053" y="1987"/>
                      <a:pt x="1020" y="1981"/>
                      <a:pt x="1026" y="1967"/>
                    </a:cubicBezTo>
                    <a:cubicBezTo>
                      <a:pt x="1032" y="1952"/>
                      <a:pt x="1055" y="1932"/>
                      <a:pt x="1051" y="1918"/>
                    </a:cubicBezTo>
                    <a:cubicBezTo>
                      <a:pt x="1047" y="1903"/>
                      <a:pt x="1014" y="1903"/>
                      <a:pt x="1018" y="1885"/>
                    </a:cubicBezTo>
                    <a:cubicBezTo>
                      <a:pt x="1022" y="1867"/>
                      <a:pt x="1010" y="1836"/>
                      <a:pt x="1018" y="1818"/>
                    </a:cubicBezTo>
                    <a:cubicBezTo>
                      <a:pt x="1026" y="1799"/>
                      <a:pt x="1040" y="1777"/>
                      <a:pt x="1047" y="1763"/>
                    </a:cubicBezTo>
                    <a:cubicBezTo>
                      <a:pt x="1050" y="1755"/>
                      <a:pt x="1069" y="1677"/>
                      <a:pt x="1061" y="1564"/>
                    </a:cubicBezTo>
                    <a:cubicBezTo>
                      <a:pt x="1058" y="1518"/>
                      <a:pt x="1079" y="1536"/>
                      <a:pt x="1081" y="1554"/>
                    </a:cubicBezTo>
                    <a:cubicBezTo>
                      <a:pt x="1085" y="1595"/>
                      <a:pt x="1096" y="1736"/>
                      <a:pt x="1102" y="1773"/>
                    </a:cubicBezTo>
                    <a:cubicBezTo>
                      <a:pt x="1108" y="1810"/>
                      <a:pt x="1114" y="1920"/>
                      <a:pt x="1118" y="1950"/>
                    </a:cubicBezTo>
                    <a:cubicBezTo>
                      <a:pt x="1122" y="1981"/>
                      <a:pt x="1110" y="2114"/>
                      <a:pt x="1114" y="2148"/>
                    </a:cubicBezTo>
                    <a:cubicBezTo>
                      <a:pt x="1118" y="2183"/>
                      <a:pt x="1122" y="2234"/>
                      <a:pt x="1116" y="2253"/>
                    </a:cubicBezTo>
                    <a:close/>
                  </a:path>
                </a:pathLst>
              </a:custGeom>
              <a:solidFill>
                <a:srgbClr val="0070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sp>
          <p:nvSpPr>
            <p:cNvPr id="317" name="TextBox 316"/>
            <p:cNvSpPr txBox="1"/>
            <p:nvPr/>
          </p:nvSpPr>
          <p:spPr>
            <a:xfrm>
              <a:off x="4999234" y="3705629"/>
              <a:ext cx="2268001" cy="685889"/>
            </a:xfrm>
            <a:prstGeom prst="rect">
              <a:avLst/>
            </a:prstGeom>
            <a:noFill/>
          </p:spPr>
          <p:txBody>
            <a:bodyPr wrap="square" rtlCol="0">
              <a:spAutoFit/>
            </a:bodyPr>
            <a:lstStyle/>
            <a:p>
              <a:pPr algn="ctr"/>
              <a:r>
                <a:rPr lang="en-US" sz="2400" b="1" dirty="0">
                  <a:solidFill>
                    <a:srgbClr val="FFC000"/>
                  </a:solidFill>
                  <a:effectLst>
                    <a:outerShdw blurRad="38100" dist="38100" dir="2700000" algn="tl">
                      <a:srgbClr val="000000">
                        <a:alpha val="43137"/>
                      </a:srgbClr>
                    </a:outerShdw>
                  </a:effectLst>
                </a:rPr>
                <a:t>MEMBERS</a:t>
              </a:r>
            </a:p>
          </p:txBody>
        </p:sp>
      </p:grpSp>
      <p:grpSp>
        <p:nvGrpSpPr>
          <p:cNvPr id="46" name="Group Woman People"/>
          <p:cNvGrpSpPr>
            <a:grpSpLocks noChangeAspect="1"/>
          </p:cNvGrpSpPr>
          <p:nvPr/>
        </p:nvGrpSpPr>
        <p:grpSpPr bwMode="auto">
          <a:xfrm>
            <a:off x="1102806" y="2811523"/>
            <a:ext cx="397336" cy="330833"/>
            <a:chOff x="280" y="-6"/>
            <a:chExt cx="5198" cy="4328"/>
          </a:xfrm>
          <a:solidFill>
            <a:schemeClr val="bg1"/>
          </a:solidFill>
        </p:grpSpPr>
        <p:sp>
          <p:nvSpPr>
            <p:cNvPr id="47" name="Man 4"/>
            <p:cNvSpPr>
              <a:spLocks noEditPoints="1"/>
            </p:cNvSpPr>
            <p:nvPr/>
          </p:nvSpPr>
          <p:spPr bwMode="auto">
            <a:xfrm>
              <a:off x="4165" y="140"/>
              <a:ext cx="1313" cy="3620"/>
            </a:xfrm>
            <a:custGeom>
              <a:avLst/>
              <a:gdLst>
                <a:gd name="T0" fmla="*/ 1266 w 1441"/>
                <a:gd name="T1" fmla="*/ 3549 h 3974"/>
                <a:gd name="T2" fmla="*/ 1197 w 1441"/>
                <a:gd name="T3" fmla="*/ 2916 h 3974"/>
                <a:gd name="T4" fmla="*/ 1183 w 1441"/>
                <a:gd name="T5" fmla="*/ 2739 h 3974"/>
                <a:gd name="T6" fmla="*/ 1113 w 1441"/>
                <a:gd name="T7" fmla="*/ 2543 h 3974"/>
                <a:gd name="T8" fmla="*/ 1059 w 1441"/>
                <a:gd name="T9" fmla="*/ 2196 h 3974"/>
                <a:gd name="T10" fmla="*/ 1062 w 1441"/>
                <a:gd name="T11" fmla="*/ 1962 h 3974"/>
                <a:gd name="T12" fmla="*/ 1271 w 1441"/>
                <a:gd name="T13" fmla="*/ 1645 h 3974"/>
                <a:gd name="T14" fmla="*/ 1311 w 1441"/>
                <a:gd name="T15" fmla="*/ 1152 h 3974"/>
                <a:gd name="T16" fmla="*/ 1176 w 1441"/>
                <a:gd name="T17" fmla="*/ 917 h 3974"/>
                <a:gd name="T18" fmla="*/ 1031 w 1441"/>
                <a:gd name="T19" fmla="*/ 725 h 3974"/>
                <a:gd name="T20" fmla="*/ 878 w 1441"/>
                <a:gd name="T21" fmla="*/ 689 h 3974"/>
                <a:gd name="T22" fmla="*/ 715 w 1441"/>
                <a:gd name="T23" fmla="*/ 631 h 3974"/>
                <a:gd name="T24" fmla="*/ 710 w 1441"/>
                <a:gd name="T25" fmla="*/ 407 h 3974"/>
                <a:gd name="T26" fmla="*/ 761 w 1441"/>
                <a:gd name="T27" fmla="*/ 290 h 3974"/>
                <a:gd name="T28" fmla="*/ 738 w 1441"/>
                <a:gd name="T29" fmla="*/ 207 h 3974"/>
                <a:gd name="T30" fmla="*/ 728 w 1441"/>
                <a:gd name="T31" fmla="*/ 124 h 3974"/>
                <a:gd name="T32" fmla="*/ 703 w 1441"/>
                <a:gd name="T33" fmla="*/ 81 h 3974"/>
                <a:gd name="T34" fmla="*/ 658 w 1441"/>
                <a:gd name="T35" fmla="*/ 56 h 3974"/>
                <a:gd name="T36" fmla="*/ 634 w 1441"/>
                <a:gd name="T37" fmla="*/ 43 h 3974"/>
                <a:gd name="T38" fmla="*/ 590 w 1441"/>
                <a:gd name="T39" fmla="*/ 32 h 3974"/>
                <a:gd name="T40" fmla="*/ 544 w 1441"/>
                <a:gd name="T41" fmla="*/ 24 h 3974"/>
                <a:gd name="T42" fmla="*/ 515 w 1441"/>
                <a:gd name="T43" fmla="*/ 16 h 3974"/>
                <a:gd name="T44" fmla="*/ 484 w 1441"/>
                <a:gd name="T45" fmla="*/ 34 h 3974"/>
                <a:gd name="T46" fmla="*/ 455 w 1441"/>
                <a:gd name="T47" fmla="*/ 39 h 3974"/>
                <a:gd name="T48" fmla="*/ 404 w 1441"/>
                <a:gd name="T49" fmla="*/ 52 h 3974"/>
                <a:gd name="T50" fmla="*/ 372 w 1441"/>
                <a:gd name="T51" fmla="*/ 97 h 3974"/>
                <a:gd name="T52" fmla="*/ 365 w 1441"/>
                <a:gd name="T53" fmla="*/ 307 h 3974"/>
                <a:gd name="T54" fmla="*/ 356 w 1441"/>
                <a:gd name="T55" fmla="*/ 401 h 3974"/>
                <a:gd name="T56" fmla="*/ 419 w 1441"/>
                <a:gd name="T57" fmla="*/ 544 h 3974"/>
                <a:gd name="T58" fmla="*/ 399 w 1441"/>
                <a:gd name="T59" fmla="*/ 681 h 3974"/>
                <a:gd name="T60" fmla="*/ 261 w 1441"/>
                <a:gd name="T61" fmla="*/ 751 h 3974"/>
                <a:gd name="T62" fmla="*/ 102 w 1441"/>
                <a:gd name="T63" fmla="*/ 1008 h 3974"/>
                <a:gd name="T64" fmla="*/ 36 w 1441"/>
                <a:gd name="T65" fmla="*/ 1343 h 3974"/>
                <a:gd name="T66" fmla="*/ 55 w 1441"/>
                <a:gd name="T67" fmla="*/ 1774 h 3974"/>
                <a:gd name="T68" fmla="*/ 96 w 1441"/>
                <a:gd name="T69" fmla="*/ 2211 h 3974"/>
                <a:gd name="T70" fmla="*/ 118 w 1441"/>
                <a:gd name="T71" fmla="*/ 2397 h 3974"/>
                <a:gd name="T72" fmla="*/ 100 w 1441"/>
                <a:gd name="T73" fmla="*/ 2536 h 3974"/>
                <a:gd name="T74" fmla="*/ 117 w 1441"/>
                <a:gd name="T75" fmla="*/ 2725 h 3974"/>
                <a:gd name="T76" fmla="*/ 138 w 1441"/>
                <a:gd name="T77" fmla="*/ 2952 h 3974"/>
                <a:gd name="T78" fmla="*/ 347 w 1441"/>
                <a:gd name="T79" fmla="*/ 3393 h 3974"/>
                <a:gd name="T80" fmla="*/ 238 w 1441"/>
                <a:gd name="T81" fmla="*/ 3612 h 3974"/>
                <a:gd name="T82" fmla="*/ 393 w 1441"/>
                <a:gd name="T83" fmla="*/ 3785 h 3974"/>
                <a:gd name="T84" fmla="*/ 516 w 1441"/>
                <a:gd name="T85" fmla="*/ 3610 h 3974"/>
                <a:gd name="T86" fmla="*/ 494 w 1441"/>
                <a:gd name="T87" fmla="*/ 3079 h 3974"/>
                <a:gd name="T88" fmla="*/ 536 w 1441"/>
                <a:gd name="T89" fmla="*/ 2683 h 3974"/>
                <a:gd name="T90" fmla="*/ 628 w 1441"/>
                <a:gd name="T91" fmla="*/ 2908 h 3974"/>
                <a:gd name="T92" fmla="*/ 942 w 1441"/>
                <a:gd name="T93" fmla="*/ 3055 h 3974"/>
                <a:gd name="T94" fmla="*/ 1070 w 1441"/>
                <a:gd name="T95" fmla="*/ 3626 h 3974"/>
                <a:gd name="T96" fmla="*/ 1189 w 1441"/>
                <a:gd name="T97" fmla="*/ 3815 h 3974"/>
                <a:gd name="T98" fmla="*/ 1404 w 1441"/>
                <a:gd name="T99" fmla="*/ 3953 h 3974"/>
                <a:gd name="T100" fmla="*/ 279 w 1441"/>
                <a:gd name="T101" fmla="*/ 1420 h 3974"/>
                <a:gd name="T102" fmla="*/ 248 w 1441"/>
                <a:gd name="T103" fmla="*/ 1577 h 3974"/>
                <a:gd name="T104" fmla="*/ 216 w 1441"/>
                <a:gd name="T105" fmla="*/ 1484 h 3974"/>
                <a:gd name="T106" fmla="*/ 231 w 1441"/>
                <a:gd name="T107" fmla="*/ 1420 h 3974"/>
                <a:gd name="T108" fmla="*/ 285 w 1441"/>
                <a:gd name="T109" fmla="*/ 1372 h 3974"/>
                <a:gd name="T110" fmla="*/ 1011 w 1441"/>
                <a:gd name="T111" fmla="*/ 1660 h 3974"/>
                <a:gd name="T112" fmla="*/ 1006 w 1441"/>
                <a:gd name="T113" fmla="*/ 1333 h 3974"/>
                <a:gd name="T114" fmla="*/ 1081 w 1441"/>
                <a:gd name="T115" fmla="*/ 1329 h 3974"/>
                <a:gd name="T116" fmla="*/ 1021 w 1441"/>
                <a:gd name="T117" fmla="*/ 1691 h 39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441" h="3974">
                  <a:moveTo>
                    <a:pt x="1420" y="3831"/>
                  </a:moveTo>
                  <a:cubicBezTo>
                    <a:pt x="1414" y="3805"/>
                    <a:pt x="1331" y="3708"/>
                    <a:pt x="1310" y="3669"/>
                  </a:cubicBezTo>
                  <a:cubicBezTo>
                    <a:pt x="1293" y="3637"/>
                    <a:pt x="1268" y="3581"/>
                    <a:pt x="1266" y="3549"/>
                  </a:cubicBezTo>
                  <a:cubicBezTo>
                    <a:pt x="1263" y="3518"/>
                    <a:pt x="1253" y="3424"/>
                    <a:pt x="1254" y="3309"/>
                  </a:cubicBezTo>
                  <a:cubicBezTo>
                    <a:pt x="1255" y="3174"/>
                    <a:pt x="1205" y="2990"/>
                    <a:pt x="1198" y="2964"/>
                  </a:cubicBezTo>
                  <a:cubicBezTo>
                    <a:pt x="1192" y="2938"/>
                    <a:pt x="1190" y="2926"/>
                    <a:pt x="1197" y="2916"/>
                  </a:cubicBezTo>
                  <a:cubicBezTo>
                    <a:pt x="1205" y="2907"/>
                    <a:pt x="1209" y="2895"/>
                    <a:pt x="1206" y="2871"/>
                  </a:cubicBezTo>
                  <a:cubicBezTo>
                    <a:pt x="1202" y="2848"/>
                    <a:pt x="1192" y="2794"/>
                    <a:pt x="1195" y="2778"/>
                  </a:cubicBezTo>
                  <a:cubicBezTo>
                    <a:pt x="1198" y="2762"/>
                    <a:pt x="1198" y="2756"/>
                    <a:pt x="1183" y="2739"/>
                  </a:cubicBezTo>
                  <a:cubicBezTo>
                    <a:pt x="1168" y="2722"/>
                    <a:pt x="1176" y="2717"/>
                    <a:pt x="1166" y="2688"/>
                  </a:cubicBezTo>
                  <a:cubicBezTo>
                    <a:pt x="1157" y="2658"/>
                    <a:pt x="1118" y="2628"/>
                    <a:pt x="1112" y="2617"/>
                  </a:cubicBezTo>
                  <a:cubicBezTo>
                    <a:pt x="1105" y="2606"/>
                    <a:pt x="1113" y="2566"/>
                    <a:pt x="1113" y="2543"/>
                  </a:cubicBezTo>
                  <a:cubicBezTo>
                    <a:pt x="1113" y="2521"/>
                    <a:pt x="1106" y="2492"/>
                    <a:pt x="1099" y="2452"/>
                  </a:cubicBezTo>
                  <a:cubicBezTo>
                    <a:pt x="1091" y="2413"/>
                    <a:pt x="1062" y="2337"/>
                    <a:pt x="1056" y="2299"/>
                  </a:cubicBezTo>
                  <a:cubicBezTo>
                    <a:pt x="1050" y="2262"/>
                    <a:pt x="1050" y="2248"/>
                    <a:pt x="1059" y="2196"/>
                  </a:cubicBezTo>
                  <a:cubicBezTo>
                    <a:pt x="1068" y="2144"/>
                    <a:pt x="1084" y="2121"/>
                    <a:pt x="1080" y="2107"/>
                  </a:cubicBezTo>
                  <a:cubicBezTo>
                    <a:pt x="1076" y="2093"/>
                    <a:pt x="1054" y="2027"/>
                    <a:pt x="1053" y="2013"/>
                  </a:cubicBezTo>
                  <a:cubicBezTo>
                    <a:pt x="1052" y="1998"/>
                    <a:pt x="1068" y="1976"/>
                    <a:pt x="1062" y="1962"/>
                  </a:cubicBezTo>
                  <a:cubicBezTo>
                    <a:pt x="1056" y="1948"/>
                    <a:pt x="1062" y="1939"/>
                    <a:pt x="1066" y="1926"/>
                  </a:cubicBezTo>
                  <a:cubicBezTo>
                    <a:pt x="1069" y="1914"/>
                    <a:pt x="1087" y="1895"/>
                    <a:pt x="1099" y="1884"/>
                  </a:cubicBezTo>
                  <a:cubicBezTo>
                    <a:pt x="1111" y="1872"/>
                    <a:pt x="1243" y="1684"/>
                    <a:pt x="1271" y="1645"/>
                  </a:cubicBezTo>
                  <a:cubicBezTo>
                    <a:pt x="1298" y="1606"/>
                    <a:pt x="1398" y="1464"/>
                    <a:pt x="1386" y="1411"/>
                  </a:cubicBezTo>
                  <a:cubicBezTo>
                    <a:pt x="1380" y="1386"/>
                    <a:pt x="1309" y="1201"/>
                    <a:pt x="1312" y="1189"/>
                  </a:cubicBezTo>
                  <a:cubicBezTo>
                    <a:pt x="1314" y="1177"/>
                    <a:pt x="1309" y="1165"/>
                    <a:pt x="1311" y="1152"/>
                  </a:cubicBezTo>
                  <a:cubicBezTo>
                    <a:pt x="1312" y="1139"/>
                    <a:pt x="1304" y="1124"/>
                    <a:pt x="1291" y="1106"/>
                  </a:cubicBezTo>
                  <a:cubicBezTo>
                    <a:pt x="1278" y="1089"/>
                    <a:pt x="1265" y="1048"/>
                    <a:pt x="1255" y="1021"/>
                  </a:cubicBezTo>
                  <a:cubicBezTo>
                    <a:pt x="1244" y="994"/>
                    <a:pt x="1183" y="929"/>
                    <a:pt x="1176" y="917"/>
                  </a:cubicBezTo>
                  <a:cubicBezTo>
                    <a:pt x="1169" y="906"/>
                    <a:pt x="1132" y="816"/>
                    <a:pt x="1123" y="799"/>
                  </a:cubicBezTo>
                  <a:cubicBezTo>
                    <a:pt x="1115" y="781"/>
                    <a:pt x="1076" y="759"/>
                    <a:pt x="1066" y="745"/>
                  </a:cubicBezTo>
                  <a:cubicBezTo>
                    <a:pt x="1055" y="731"/>
                    <a:pt x="1042" y="727"/>
                    <a:pt x="1031" y="725"/>
                  </a:cubicBezTo>
                  <a:cubicBezTo>
                    <a:pt x="1020" y="722"/>
                    <a:pt x="994" y="704"/>
                    <a:pt x="984" y="700"/>
                  </a:cubicBezTo>
                  <a:cubicBezTo>
                    <a:pt x="973" y="697"/>
                    <a:pt x="950" y="699"/>
                    <a:pt x="939" y="696"/>
                  </a:cubicBezTo>
                  <a:cubicBezTo>
                    <a:pt x="927" y="692"/>
                    <a:pt x="894" y="691"/>
                    <a:pt x="878" y="689"/>
                  </a:cubicBezTo>
                  <a:cubicBezTo>
                    <a:pt x="861" y="687"/>
                    <a:pt x="844" y="674"/>
                    <a:pt x="830" y="669"/>
                  </a:cubicBezTo>
                  <a:cubicBezTo>
                    <a:pt x="817" y="664"/>
                    <a:pt x="787" y="651"/>
                    <a:pt x="772" y="652"/>
                  </a:cubicBezTo>
                  <a:cubicBezTo>
                    <a:pt x="757" y="653"/>
                    <a:pt x="731" y="646"/>
                    <a:pt x="715" y="631"/>
                  </a:cubicBezTo>
                  <a:cubicBezTo>
                    <a:pt x="698" y="617"/>
                    <a:pt x="703" y="603"/>
                    <a:pt x="701" y="569"/>
                  </a:cubicBezTo>
                  <a:cubicBezTo>
                    <a:pt x="698" y="533"/>
                    <a:pt x="701" y="507"/>
                    <a:pt x="701" y="484"/>
                  </a:cubicBezTo>
                  <a:cubicBezTo>
                    <a:pt x="702" y="461"/>
                    <a:pt x="708" y="420"/>
                    <a:pt x="710" y="407"/>
                  </a:cubicBezTo>
                  <a:cubicBezTo>
                    <a:pt x="712" y="394"/>
                    <a:pt x="726" y="401"/>
                    <a:pt x="738" y="393"/>
                  </a:cubicBezTo>
                  <a:cubicBezTo>
                    <a:pt x="750" y="384"/>
                    <a:pt x="749" y="359"/>
                    <a:pt x="750" y="343"/>
                  </a:cubicBezTo>
                  <a:cubicBezTo>
                    <a:pt x="752" y="326"/>
                    <a:pt x="759" y="297"/>
                    <a:pt x="761" y="290"/>
                  </a:cubicBezTo>
                  <a:cubicBezTo>
                    <a:pt x="762" y="283"/>
                    <a:pt x="757" y="279"/>
                    <a:pt x="749" y="275"/>
                  </a:cubicBezTo>
                  <a:cubicBezTo>
                    <a:pt x="740" y="271"/>
                    <a:pt x="735" y="260"/>
                    <a:pt x="732" y="247"/>
                  </a:cubicBezTo>
                  <a:cubicBezTo>
                    <a:pt x="729" y="234"/>
                    <a:pt x="737" y="223"/>
                    <a:pt x="738" y="207"/>
                  </a:cubicBezTo>
                  <a:cubicBezTo>
                    <a:pt x="739" y="190"/>
                    <a:pt x="736" y="168"/>
                    <a:pt x="735" y="159"/>
                  </a:cubicBezTo>
                  <a:cubicBezTo>
                    <a:pt x="733" y="150"/>
                    <a:pt x="729" y="146"/>
                    <a:pt x="730" y="140"/>
                  </a:cubicBezTo>
                  <a:cubicBezTo>
                    <a:pt x="732" y="130"/>
                    <a:pt x="732" y="124"/>
                    <a:pt x="728" y="124"/>
                  </a:cubicBezTo>
                  <a:cubicBezTo>
                    <a:pt x="725" y="124"/>
                    <a:pt x="717" y="121"/>
                    <a:pt x="714" y="110"/>
                  </a:cubicBezTo>
                  <a:cubicBezTo>
                    <a:pt x="710" y="100"/>
                    <a:pt x="700" y="96"/>
                    <a:pt x="692" y="91"/>
                  </a:cubicBezTo>
                  <a:cubicBezTo>
                    <a:pt x="684" y="86"/>
                    <a:pt x="696" y="84"/>
                    <a:pt x="703" y="81"/>
                  </a:cubicBezTo>
                  <a:cubicBezTo>
                    <a:pt x="714" y="77"/>
                    <a:pt x="713" y="73"/>
                    <a:pt x="698" y="72"/>
                  </a:cubicBezTo>
                  <a:cubicBezTo>
                    <a:pt x="690" y="71"/>
                    <a:pt x="693" y="70"/>
                    <a:pt x="680" y="68"/>
                  </a:cubicBezTo>
                  <a:cubicBezTo>
                    <a:pt x="667" y="67"/>
                    <a:pt x="660" y="61"/>
                    <a:pt x="658" y="56"/>
                  </a:cubicBezTo>
                  <a:cubicBezTo>
                    <a:pt x="656" y="51"/>
                    <a:pt x="665" y="47"/>
                    <a:pt x="674" y="38"/>
                  </a:cubicBezTo>
                  <a:cubicBezTo>
                    <a:pt x="682" y="29"/>
                    <a:pt x="663" y="32"/>
                    <a:pt x="652" y="37"/>
                  </a:cubicBezTo>
                  <a:cubicBezTo>
                    <a:pt x="642" y="41"/>
                    <a:pt x="641" y="46"/>
                    <a:pt x="634" y="43"/>
                  </a:cubicBezTo>
                  <a:cubicBezTo>
                    <a:pt x="632" y="43"/>
                    <a:pt x="632" y="27"/>
                    <a:pt x="629" y="27"/>
                  </a:cubicBezTo>
                  <a:cubicBezTo>
                    <a:pt x="624" y="27"/>
                    <a:pt x="606" y="50"/>
                    <a:pt x="611" y="31"/>
                  </a:cubicBezTo>
                  <a:cubicBezTo>
                    <a:pt x="617" y="13"/>
                    <a:pt x="598" y="33"/>
                    <a:pt x="590" y="32"/>
                  </a:cubicBezTo>
                  <a:cubicBezTo>
                    <a:pt x="579" y="30"/>
                    <a:pt x="573" y="15"/>
                    <a:pt x="567" y="15"/>
                  </a:cubicBezTo>
                  <a:cubicBezTo>
                    <a:pt x="564" y="15"/>
                    <a:pt x="562" y="27"/>
                    <a:pt x="557" y="28"/>
                  </a:cubicBezTo>
                  <a:cubicBezTo>
                    <a:pt x="552" y="29"/>
                    <a:pt x="545" y="19"/>
                    <a:pt x="544" y="24"/>
                  </a:cubicBezTo>
                  <a:cubicBezTo>
                    <a:pt x="542" y="32"/>
                    <a:pt x="544" y="40"/>
                    <a:pt x="538" y="41"/>
                  </a:cubicBezTo>
                  <a:cubicBezTo>
                    <a:pt x="534" y="41"/>
                    <a:pt x="529" y="39"/>
                    <a:pt x="524" y="33"/>
                  </a:cubicBezTo>
                  <a:cubicBezTo>
                    <a:pt x="518" y="28"/>
                    <a:pt x="520" y="24"/>
                    <a:pt x="515" y="16"/>
                  </a:cubicBezTo>
                  <a:cubicBezTo>
                    <a:pt x="512" y="12"/>
                    <a:pt x="510" y="0"/>
                    <a:pt x="506" y="2"/>
                  </a:cubicBezTo>
                  <a:cubicBezTo>
                    <a:pt x="502" y="3"/>
                    <a:pt x="498" y="19"/>
                    <a:pt x="494" y="19"/>
                  </a:cubicBezTo>
                  <a:cubicBezTo>
                    <a:pt x="487" y="19"/>
                    <a:pt x="486" y="29"/>
                    <a:pt x="484" y="34"/>
                  </a:cubicBezTo>
                  <a:cubicBezTo>
                    <a:pt x="482" y="40"/>
                    <a:pt x="476" y="44"/>
                    <a:pt x="472" y="34"/>
                  </a:cubicBezTo>
                  <a:cubicBezTo>
                    <a:pt x="468" y="25"/>
                    <a:pt x="472" y="22"/>
                    <a:pt x="467" y="23"/>
                  </a:cubicBezTo>
                  <a:cubicBezTo>
                    <a:pt x="461" y="24"/>
                    <a:pt x="458" y="34"/>
                    <a:pt x="455" y="39"/>
                  </a:cubicBezTo>
                  <a:cubicBezTo>
                    <a:pt x="453" y="43"/>
                    <a:pt x="441" y="40"/>
                    <a:pt x="434" y="43"/>
                  </a:cubicBezTo>
                  <a:cubicBezTo>
                    <a:pt x="427" y="46"/>
                    <a:pt x="427" y="63"/>
                    <a:pt x="417" y="63"/>
                  </a:cubicBezTo>
                  <a:cubicBezTo>
                    <a:pt x="408" y="63"/>
                    <a:pt x="412" y="56"/>
                    <a:pt x="404" y="52"/>
                  </a:cubicBezTo>
                  <a:cubicBezTo>
                    <a:pt x="397" y="47"/>
                    <a:pt x="399" y="62"/>
                    <a:pt x="398" y="70"/>
                  </a:cubicBezTo>
                  <a:cubicBezTo>
                    <a:pt x="397" y="78"/>
                    <a:pt x="398" y="86"/>
                    <a:pt x="391" y="90"/>
                  </a:cubicBezTo>
                  <a:cubicBezTo>
                    <a:pt x="387" y="91"/>
                    <a:pt x="380" y="76"/>
                    <a:pt x="372" y="97"/>
                  </a:cubicBezTo>
                  <a:cubicBezTo>
                    <a:pt x="368" y="107"/>
                    <a:pt x="368" y="118"/>
                    <a:pt x="366" y="132"/>
                  </a:cubicBezTo>
                  <a:cubicBezTo>
                    <a:pt x="365" y="149"/>
                    <a:pt x="357" y="175"/>
                    <a:pt x="351" y="202"/>
                  </a:cubicBezTo>
                  <a:cubicBezTo>
                    <a:pt x="345" y="228"/>
                    <a:pt x="362" y="294"/>
                    <a:pt x="365" y="307"/>
                  </a:cubicBezTo>
                  <a:cubicBezTo>
                    <a:pt x="369" y="320"/>
                    <a:pt x="351" y="305"/>
                    <a:pt x="343" y="307"/>
                  </a:cubicBezTo>
                  <a:cubicBezTo>
                    <a:pt x="334" y="310"/>
                    <a:pt x="341" y="331"/>
                    <a:pt x="346" y="348"/>
                  </a:cubicBezTo>
                  <a:cubicBezTo>
                    <a:pt x="351" y="365"/>
                    <a:pt x="352" y="377"/>
                    <a:pt x="356" y="401"/>
                  </a:cubicBezTo>
                  <a:cubicBezTo>
                    <a:pt x="359" y="425"/>
                    <a:pt x="376" y="406"/>
                    <a:pt x="379" y="421"/>
                  </a:cubicBezTo>
                  <a:cubicBezTo>
                    <a:pt x="381" y="437"/>
                    <a:pt x="383" y="472"/>
                    <a:pt x="389" y="491"/>
                  </a:cubicBezTo>
                  <a:cubicBezTo>
                    <a:pt x="395" y="510"/>
                    <a:pt x="407" y="528"/>
                    <a:pt x="419" y="544"/>
                  </a:cubicBezTo>
                  <a:cubicBezTo>
                    <a:pt x="431" y="560"/>
                    <a:pt x="440" y="561"/>
                    <a:pt x="440" y="592"/>
                  </a:cubicBezTo>
                  <a:cubicBezTo>
                    <a:pt x="440" y="616"/>
                    <a:pt x="442" y="685"/>
                    <a:pt x="433" y="692"/>
                  </a:cubicBezTo>
                  <a:cubicBezTo>
                    <a:pt x="423" y="699"/>
                    <a:pt x="413" y="681"/>
                    <a:pt x="399" y="681"/>
                  </a:cubicBezTo>
                  <a:cubicBezTo>
                    <a:pt x="385" y="681"/>
                    <a:pt x="377" y="699"/>
                    <a:pt x="365" y="710"/>
                  </a:cubicBezTo>
                  <a:cubicBezTo>
                    <a:pt x="353" y="721"/>
                    <a:pt x="327" y="735"/>
                    <a:pt x="310" y="736"/>
                  </a:cubicBezTo>
                  <a:cubicBezTo>
                    <a:pt x="293" y="737"/>
                    <a:pt x="278" y="734"/>
                    <a:pt x="261" y="751"/>
                  </a:cubicBezTo>
                  <a:cubicBezTo>
                    <a:pt x="244" y="767"/>
                    <a:pt x="196" y="776"/>
                    <a:pt x="180" y="789"/>
                  </a:cubicBezTo>
                  <a:cubicBezTo>
                    <a:pt x="165" y="802"/>
                    <a:pt x="133" y="831"/>
                    <a:pt x="120" y="864"/>
                  </a:cubicBezTo>
                  <a:cubicBezTo>
                    <a:pt x="107" y="896"/>
                    <a:pt x="111" y="971"/>
                    <a:pt x="102" y="1008"/>
                  </a:cubicBezTo>
                  <a:cubicBezTo>
                    <a:pt x="94" y="1045"/>
                    <a:pt x="35" y="1210"/>
                    <a:pt x="28" y="1241"/>
                  </a:cubicBezTo>
                  <a:cubicBezTo>
                    <a:pt x="20" y="1272"/>
                    <a:pt x="29" y="1259"/>
                    <a:pt x="46" y="1290"/>
                  </a:cubicBezTo>
                  <a:cubicBezTo>
                    <a:pt x="56" y="1309"/>
                    <a:pt x="40" y="1317"/>
                    <a:pt x="36" y="1343"/>
                  </a:cubicBezTo>
                  <a:cubicBezTo>
                    <a:pt x="31" y="1369"/>
                    <a:pt x="0" y="1459"/>
                    <a:pt x="0" y="1488"/>
                  </a:cubicBezTo>
                  <a:cubicBezTo>
                    <a:pt x="0" y="1516"/>
                    <a:pt x="33" y="1622"/>
                    <a:pt x="45" y="1651"/>
                  </a:cubicBezTo>
                  <a:cubicBezTo>
                    <a:pt x="57" y="1679"/>
                    <a:pt x="55" y="1746"/>
                    <a:pt x="55" y="1774"/>
                  </a:cubicBezTo>
                  <a:cubicBezTo>
                    <a:pt x="55" y="1802"/>
                    <a:pt x="59" y="1807"/>
                    <a:pt x="71" y="1828"/>
                  </a:cubicBezTo>
                  <a:cubicBezTo>
                    <a:pt x="83" y="1850"/>
                    <a:pt x="78" y="1893"/>
                    <a:pt x="83" y="1916"/>
                  </a:cubicBezTo>
                  <a:cubicBezTo>
                    <a:pt x="88" y="1939"/>
                    <a:pt x="93" y="2199"/>
                    <a:pt x="96" y="2211"/>
                  </a:cubicBezTo>
                  <a:cubicBezTo>
                    <a:pt x="100" y="2222"/>
                    <a:pt x="125" y="2212"/>
                    <a:pt x="127" y="2225"/>
                  </a:cubicBezTo>
                  <a:cubicBezTo>
                    <a:pt x="129" y="2237"/>
                    <a:pt x="130" y="2323"/>
                    <a:pt x="132" y="2345"/>
                  </a:cubicBezTo>
                  <a:cubicBezTo>
                    <a:pt x="135" y="2367"/>
                    <a:pt x="123" y="2388"/>
                    <a:pt x="118" y="2397"/>
                  </a:cubicBezTo>
                  <a:cubicBezTo>
                    <a:pt x="113" y="2406"/>
                    <a:pt x="112" y="2453"/>
                    <a:pt x="110" y="2468"/>
                  </a:cubicBezTo>
                  <a:cubicBezTo>
                    <a:pt x="107" y="2483"/>
                    <a:pt x="88" y="2491"/>
                    <a:pt x="83" y="2502"/>
                  </a:cubicBezTo>
                  <a:cubicBezTo>
                    <a:pt x="78" y="2512"/>
                    <a:pt x="91" y="2524"/>
                    <a:pt x="100" y="2536"/>
                  </a:cubicBezTo>
                  <a:cubicBezTo>
                    <a:pt x="109" y="2547"/>
                    <a:pt x="106" y="2569"/>
                    <a:pt x="103" y="2590"/>
                  </a:cubicBezTo>
                  <a:cubicBezTo>
                    <a:pt x="100" y="2612"/>
                    <a:pt x="96" y="2661"/>
                    <a:pt x="93" y="2682"/>
                  </a:cubicBezTo>
                  <a:cubicBezTo>
                    <a:pt x="90" y="2703"/>
                    <a:pt x="111" y="2714"/>
                    <a:pt x="117" y="2725"/>
                  </a:cubicBezTo>
                  <a:cubicBezTo>
                    <a:pt x="124" y="2737"/>
                    <a:pt x="96" y="2771"/>
                    <a:pt x="94" y="2788"/>
                  </a:cubicBezTo>
                  <a:cubicBezTo>
                    <a:pt x="92" y="2806"/>
                    <a:pt x="88" y="2860"/>
                    <a:pt x="84" y="2902"/>
                  </a:cubicBezTo>
                  <a:cubicBezTo>
                    <a:pt x="80" y="2944"/>
                    <a:pt x="110" y="2934"/>
                    <a:pt x="138" y="2952"/>
                  </a:cubicBezTo>
                  <a:cubicBezTo>
                    <a:pt x="166" y="2970"/>
                    <a:pt x="186" y="2972"/>
                    <a:pt x="212" y="2960"/>
                  </a:cubicBezTo>
                  <a:cubicBezTo>
                    <a:pt x="238" y="2948"/>
                    <a:pt x="245" y="2938"/>
                    <a:pt x="245" y="2964"/>
                  </a:cubicBezTo>
                  <a:cubicBezTo>
                    <a:pt x="245" y="2989"/>
                    <a:pt x="345" y="3370"/>
                    <a:pt x="347" y="3393"/>
                  </a:cubicBezTo>
                  <a:cubicBezTo>
                    <a:pt x="349" y="3417"/>
                    <a:pt x="341" y="3451"/>
                    <a:pt x="317" y="3489"/>
                  </a:cubicBezTo>
                  <a:cubicBezTo>
                    <a:pt x="293" y="3527"/>
                    <a:pt x="261" y="3501"/>
                    <a:pt x="263" y="3531"/>
                  </a:cubicBezTo>
                  <a:cubicBezTo>
                    <a:pt x="265" y="3554"/>
                    <a:pt x="265" y="3586"/>
                    <a:pt x="238" y="3612"/>
                  </a:cubicBezTo>
                  <a:cubicBezTo>
                    <a:pt x="210" y="3638"/>
                    <a:pt x="158" y="3710"/>
                    <a:pt x="156" y="3760"/>
                  </a:cubicBezTo>
                  <a:cubicBezTo>
                    <a:pt x="154" y="3809"/>
                    <a:pt x="170" y="3815"/>
                    <a:pt x="212" y="3829"/>
                  </a:cubicBezTo>
                  <a:cubicBezTo>
                    <a:pt x="253" y="3843"/>
                    <a:pt x="367" y="3803"/>
                    <a:pt x="393" y="3785"/>
                  </a:cubicBezTo>
                  <a:cubicBezTo>
                    <a:pt x="419" y="3768"/>
                    <a:pt x="421" y="3722"/>
                    <a:pt x="433" y="3700"/>
                  </a:cubicBezTo>
                  <a:cubicBezTo>
                    <a:pt x="444" y="3678"/>
                    <a:pt x="472" y="3680"/>
                    <a:pt x="492" y="3670"/>
                  </a:cubicBezTo>
                  <a:cubicBezTo>
                    <a:pt x="512" y="3660"/>
                    <a:pt x="514" y="3644"/>
                    <a:pt x="516" y="3610"/>
                  </a:cubicBezTo>
                  <a:cubicBezTo>
                    <a:pt x="518" y="3577"/>
                    <a:pt x="500" y="3568"/>
                    <a:pt x="494" y="3529"/>
                  </a:cubicBezTo>
                  <a:cubicBezTo>
                    <a:pt x="482" y="3453"/>
                    <a:pt x="486" y="3366"/>
                    <a:pt x="476" y="3314"/>
                  </a:cubicBezTo>
                  <a:cubicBezTo>
                    <a:pt x="466" y="3262"/>
                    <a:pt x="489" y="3113"/>
                    <a:pt x="494" y="3079"/>
                  </a:cubicBezTo>
                  <a:cubicBezTo>
                    <a:pt x="504" y="3017"/>
                    <a:pt x="480" y="2954"/>
                    <a:pt x="496" y="2950"/>
                  </a:cubicBezTo>
                  <a:cubicBezTo>
                    <a:pt x="512" y="2946"/>
                    <a:pt x="524" y="2966"/>
                    <a:pt x="520" y="2938"/>
                  </a:cubicBezTo>
                  <a:cubicBezTo>
                    <a:pt x="516" y="2910"/>
                    <a:pt x="536" y="2721"/>
                    <a:pt x="536" y="2683"/>
                  </a:cubicBezTo>
                  <a:cubicBezTo>
                    <a:pt x="536" y="2645"/>
                    <a:pt x="532" y="2619"/>
                    <a:pt x="524" y="2587"/>
                  </a:cubicBezTo>
                  <a:cubicBezTo>
                    <a:pt x="516" y="2556"/>
                    <a:pt x="572" y="2522"/>
                    <a:pt x="570" y="2552"/>
                  </a:cubicBezTo>
                  <a:cubicBezTo>
                    <a:pt x="568" y="2581"/>
                    <a:pt x="630" y="2876"/>
                    <a:pt x="628" y="2908"/>
                  </a:cubicBezTo>
                  <a:cubicBezTo>
                    <a:pt x="626" y="2940"/>
                    <a:pt x="630" y="2979"/>
                    <a:pt x="641" y="3005"/>
                  </a:cubicBezTo>
                  <a:cubicBezTo>
                    <a:pt x="653" y="3031"/>
                    <a:pt x="856" y="3019"/>
                    <a:pt x="894" y="3017"/>
                  </a:cubicBezTo>
                  <a:cubicBezTo>
                    <a:pt x="932" y="3015"/>
                    <a:pt x="944" y="3013"/>
                    <a:pt x="942" y="3055"/>
                  </a:cubicBezTo>
                  <a:cubicBezTo>
                    <a:pt x="940" y="3097"/>
                    <a:pt x="990" y="3250"/>
                    <a:pt x="1028" y="3320"/>
                  </a:cubicBezTo>
                  <a:cubicBezTo>
                    <a:pt x="1062" y="3383"/>
                    <a:pt x="1083" y="3449"/>
                    <a:pt x="1097" y="3517"/>
                  </a:cubicBezTo>
                  <a:cubicBezTo>
                    <a:pt x="1105" y="3556"/>
                    <a:pt x="1075" y="3582"/>
                    <a:pt x="1070" y="3626"/>
                  </a:cubicBezTo>
                  <a:cubicBezTo>
                    <a:pt x="1066" y="3669"/>
                    <a:pt x="1069" y="3682"/>
                    <a:pt x="1072" y="3706"/>
                  </a:cubicBezTo>
                  <a:cubicBezTo>
                    <a:pt x="1075" y="3730"/>
                    <a:pt x="1120" y="3738"/>
                    <a:pt x="1136" y="3752"/>
                  </a:cubicBezTo>
                  <a:cubicBezTo>
                    <a:pt x="1152" y="3766"/>
                    <a:pt x="1174" y="3797"/>
                    <a:pt x="1189" y="3815"/>
                  </a:cubicBezTo>
                  <a:cubicBezTo>
                    <a:pt x="1203" y="3833"/>
                    <a:pt x="1207" y="3843"/>
                    <a:pt x="1202" y="3871"/>
                  </a:cubicBezTo>
                  <a:cubicBezTo>
                    <a:pt x="1198" y="3900"/>
                    <a:pt x="1222" y="3917"/>
                    <a:pt x="1259" y="3938"/>
                  </a:cubicBezTo>
                  <a:cubicBezTo>
                    <a:pt x="1322" y="3974"/>
                    <a:pt x="1383" y="3960"/>
                    <a:pt x="1404" y="3953"/>
                  </a:cubicBezTo>
                  <a:cubicBezTo>
                    <a:pt x="1425" y="3947"/>
                    <a:pt x="1441" y="3928"/>
                    <a:pt x="1440" y="3910"/>
                  </a:cubicBezTo>
                  <a:cubicBezTo>
                    <a:pt x="1440" y="3892"/>
                    <a:pt x="1425" y="3856"/>
                    <a:pt x="1420" y="3831"/>
                  </a:cubicBezTo>
                  <a:close/>
                  <a:moveTo>
                    <a:pt x="279" y="1420"/>
                  </a:moveTo>
                  <a:cubicBezTo>
                    <a:pt x="275" y="1430"/>
                    <a:pt x="261" y="1459"/>
                    <a:pt x="259" y="1475"/>
                  </a:cubicBezTo>
                  <a:cubicBezTo>
                    <a:pt x="258" y="1491"/>
                    <a:pt x="265" y="1508"/>
                    <a:pt x="260" y="1524"/>
                  </a:cubicBezTo>
                  <a:cubicBezTo>
                    <a:pt x="255" y="1540"/>
                    <a:pt x="253" y="1561"/>
                    <a:pt x="248" y="1577"/>
                  </a:cubicBezTo>
                  <a:cubicBezTo>
                    <a:pt x="242" y="1594"/>
                    <a:pt x="236" y="1601"/>
                    <a:pt x="228" y="1596"/>
                  </a:cubicBezTo>
                  <a:cubicBezTo>
                    <a:pt x="220" y="1591"/>
                    <a:pt x="217" y="1583"/>
                    <a:pt x="219" y="1571"/>
                  </a:cubicBezTo>
                  <a:cubicBezTo>
                    <a:pt x="220" y="1559"/>
                    <a:pt x="217" y="1502"/>
                    <a:pt x="216" y="1484"/>
                  </a:cubicBezTo>
                  <a:cubicBezTo>
                    <a:pt x="215" y="1467"/>
                    <a:pt x="210" y="1455"/>
                    <a:pt x="210" y="1444"/>
                  </a:cubicBezTo>
                  <a:cubicBezTo>
                    <a:pt x="210" y="1433"/>
                    <a:pt x="210" y="1412"/>
                    <a:pt x="217" y="1414"/>
                  </a:cubicBezTo>
                  <a:cubicBezTo>
                    <a:pt x="224" y="1417"/>
                    <a:pt x="224" y="1417"/>
                    <a:pt x="231" y="1420"/>
                  </a:cubicBezTo>
                  <a:cubicBezTo>
                    <a:pt x="238" y="1422"/>
                    <a:pt x="240" y="1422"/>
                    <a:pt x="245" y="1408"/>
                  </a:cubicBezTo>
                  <a:cubicBezTo>
                    <a:pt x="250" y="1395"/>
                    <a:pt x="257" y="1367"/>
                    <a:pt x="263" y="1349"/>
                  </a:cubicBezTo>
                  <a:cubicBezTo>
                    <a:pt x="270" y="1330"/>
                    <a:pt x="281" y="1355"/>
                    <a:pt x="285" y="1372"/>
                  </a:cubicBezTo>
                  <a:cubicBezTo>
                    <a:pt x="288" y="1388"/>
                    <a:pt x="283" y="1410"/>
                    <a:pt x="279" y="1420"/>
                  </a:cubicBezTo>
                  <a:close/>
                  <a:moveTo>
                    <a:pt x="1021" y="1691"/>
                  </a:moveTo>
                  <a:cubicBezTo>
                    <a:pt x="1010" y="1702"/>
                    <a:pt x="1011" y="1676"/>
                    <a:pt x="1011" y="1660"/>
                  </a:cubicBezTo>
                  <a:cubicBezTo>
                    <a:pt x="1011" y="1643"/>
                    <a:pt x="1009" y="1595"/>
                    <a:pt x="1015" y="1579"/>
                  </a:cubicBezTo>
                  <a:cubicBezTo>
                    <a:pt x="1021" y="1563"/>
                    <a:pt x="1018" y="1492"/>
                    <a:pt x="1017" y="1473"/>
                  </a:cubicBezTo>
                  <a:cubicBezTo>
                    <a:pt x="1016" y="1453"/>
                    <a:pt x="1006" y="1350"/>
                    <a:pt x="1006" y="1333"/>
                  </a:cubicBezTo>
                  <a:cubicBezTo>
                    <a:pt x="1006" y="1315"/>
                    <a:pt x="1003" y="1283"/>
                    <a:pt x="1016" y="1300"/>
                  </a:cubicBezTo>
                  <a:cubicBezTo>
                    <a:pt x="1030" y="1318"/>
                    <a:pt x="1036" y="1351"/>
                    <a:pt x="1050" y="1349"/>
                  </a:cubicBezTo>
                  <a:cubicBezTo>
                    <a:pt x="1063" y="1347"/>
                    <a:pt x="1067" y="1325"/>
                    <a:pt x="1081" y="1329"/>
                  </a:cubicBezTo>
                  <a:cubicBezTo>
                    <a:pt x="1094" y="1334"/>
                    <a:pt x="1141" y="1418"/>
                    <a:pt x="1147" y="1436"/>
                  </a:cubicBezTo>
                  <a:cubicBezTo>
                    <a:pt x="1154" y="1454"/>
                    <a:pt x="1156" y="1485"/>
                    <a:pt x="1141" y="1502"/>
                  </a:cubicBezTo>
                  <a:cubicBezTo>
                    <a:pt x="1125" y="1520"/>
                    <a:pt x="1032" y="1680"/>
                    <a:pt x="1021" y="169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48" name="Man 3"/>
            <p:cNvSpPr>
              <a:spLocks/>
            </p:cNvSpPr>
            <p:nvPr/>
          </p:nvSpPr>
          <p:spPr bwMode="auto">
            <a:xfrm>
              <a:off x="1304" y="137"/>
              <a:ext cx="1188" cy="3892"/>
            </a:xfrm>
            <a:custGeom>
              <a:avLst/>
              <a:gdLst>
                <a:gd name="T0" fmla="*/ 1189 w 1304"/>
                <a:gd name="T1" fmla="*/ 3904 h 4273"/>
                <a:gd name="T2" fmla="*/ 1127 w 1304"/>
                <a:gd name="T3" fmla="*/ 3316 h 4273"/>
                <a:gd name="T4" fmla="*/ 1116 w 1304"/>
                <a:gd name="T5" fmla="*/ 3054 h 4273"/>
                <a:gd name="T6" fmla="*/ 1098 w 1304"/>
                <a:gd name="T7" fmla="*/ 2574 h 4273"/>
                <a:gd name="T8" fmla="*/ 1062 w 1304"/>
                <a:gd name="T9" fmla="*/ 2124 h 4273"/>
                <a:gd name="T10" fmla="*/ 1073 w 1304"/>
                <a:gd name="T11" fmla="*/ 1946 h 4273"/>
                <a:gd name="T12" fmla="*/ 1043 w 1304"/>
                <a:gd name="T13" fmla="*/ 1561 h 4273"/>
                <a:gd name="T14" fmla="*/ 1251 w 1304"/>
                <a:gd name="T15" fmla="*/ 1386 h 4273"/>
                <a:gd name="T16" fmla="*/ 1175 w 1304"/>
                <a:gd name="T17" fmla="*/ 830 h 4273"/>
                <a:gd name="T18" fmla="*/ 858 w 1304"/>
                <a:gd name="T19" fmla="*/ 686 h 4273"/>
                <a:gd name="T20" fmla="*/ 880 w 1304"/>
                <a:gd name="T21" fmla="*/ 490 h 4273"/>
                <a:gd name="T22" fmla="*/ 923 w 1304"/>
                <a:gd name="T23" fmla="*/ 402 h 4273"/>
                <a:gd name="T24" fmla="*/ 920 w 1304"/>
                <a:gd name="T25" fmla="*/ 304 h 4273"/>
                <a:gd name="T26" fmla="*/ 873 w 1304"/>
                <a:gd name="T27" fmla="*/ 92 h 4273"/>
                <a:gd name="T28" fmla="*/ 695 w 1304"/>
                <a:gd name="T29" fmla="*/ 5 h 4273"/>
                <a:gd name="T30" fmla="*/ 654 w 1304"/>
                <a:gd name="T31" fmla="*/ 59 h 4273"/>
                <a:gd name="T32" fmla="*/ 567 w 1304"/>
                <a:gd name="T33" fmla="*/ 93 h 4273"/>
                <a:gd name="T34" fmla="*/ 557 w 1304"/>
                <a:gd name="T35" fmla="*/ 139 h 4273"/>
                <a:gd name="T36" fmla="*/ 547 w 1304"/>
                <a:gd name="T37" fmla="*/ 318 h 4273"/>
                <a:gd name="T38" fmla="*/ 542 w 1304"/>
                <a:gd name="T39" fmla="*/ 437 h 4273"/>
                <a:gd name="T40" fmla="*/ 589 w 1304"/>
                <a:gd name="T41" fmla="*/ 516 h 4273"/>
                <a:gd name="T42" fmla="*/ 514 w 1304"/>
                <a:gd name="T43" fmla="*/ 708 h 4273"/>
                <a:gd name="T44" fmla="*/ 310 w 1304"/>
                <a:gd name="T45" fmla="*/ 783 h 4273"/>
                <a:gd name="T46" fmla="*/ 136 w 1304"/>
                <a:gd name="T47" fmla="*/ 1157 h 4273"/>
                <a:gd name="T48" fmla="*/ 212 w 1304"/>
                <a:gd name="T49" fmla="*/ 1502 h 4273"/>
                <a:gd name="T50" fmla="*/ 268 w 1304"/>
                <a:gd name="T51" fmla="*/ 1836 h 4273"/>
                <a:gd name="T52" fmla="*/ 206 w 1304"/>
                <a:gd name="T53" fmla="*/ 2137 h 4273"/>
                <a:gd name="T54" fmla="*/ 173 w 1304"/>
                <a:gd name="T55" fmla="*/ 2819 h 4273"/>
                <a:gd name="T56" fmla="*/ 200 w 1304"/>
                <a:gd name="T57" fmla="*/ 3141 h 4273"/>
                <a:gd name="T58" fmla="*/ 200 w 1304"/>
                <a:gd name="T59" fmla="*/ 3486 h 4273"/>
                <a:gd name="T60" fmla="*/ 152 w 1304"/>
                <a:gd name="T61" fmla="*/ 3799 h 4273"/>
                <a:gd name="T62" fmla="*/ 3 w 1304"/>
                <a:gd name="T63" fmla="*/ 4096 h 4273"/>
                <a:gd name="T64" fmla="*/ 306 w 1304"/>
                <a:gd name="T65" fmla="*/ 4047 h 4273"/>
                <a:gd name="T66" fmla="*/ 457 w 1304"/>
                <a:gd name="T67" fmla="*/ 3840 h 4273"/>
                <a:gd name="T68" fmla="*/ 502 w 1304"/>
                <a:gd name="T69" fmla="*/ 3523 h 4273"/>
                <a:gd name="T70" fmla="*/ 515 w 1304"/>
                <a:gd name="T71" fmla="*/ 3207 h 4273"/>
                <a:gd name="T72" fmla="*/ 577 w 1304"/>
                <a:gd name="T73" fmla="*/ 2866 h 4273"/>
                <a:gd name="T74" fmla="*/ 625 w 1304"/>
                <a:gd name="T75" fmla="*/ 2589 h 4273"/>
                <a:gd name="T76" fmla="*/ 734 w 1304"/>
                <a:gd name="T77" fmla="*/ 3155 h 4273"/>
                <a:gd name="T78" fmla="*/ 758 w 1304"/>
                <a:gd name="T79" fmla="*/ 3452 h 4273"/>
                <a:gd name="T80" fmla="*/ 853 w 1304"/>
                <a:gd name="T81" fmla="*/ 3982 h 4273"/>
                <a:gd name="T82" fmla="*/ 1048 w 1304"/>
                <a:gd name="T83" fmla="*/ 4240 h 42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304" h="4273">
                  <a:moveTo>
                    <a:pt x="1288" y="4190"/>
                  </a:moveTo>
                  <a:cubicBezTo>
                    <a:pt x="1273" y="4120"/>
                    <a:pt x="1198" y="4057"/>
                    <a:pt x="1193" y="4033"/>
                  </a:cubicBezTo>
                  <a:cubicBezTo>
                    <a:pt x="1187" y="4008"/>
                    <a:pt x="1194" y="3934"/>
                    <a:pt x="1189" y="3904"/>
                  </a:cubicBezTo>
                  <a:cubicBezTo>
                    <a:pt x="1184" y="3874"/>
                    <a:pt x="1109" y="3746"/>
                    <a:pt x="1108" y="3703"/>
                  </a:cubicBezTo>
                  <a:cubicBezTo>
                    <a:pt x="1107" y="3660"/>
                    <a:pt x="1107" y="3489"/>
                    <a:pt x="1105" y="3435"/>
                  </a:cubicBezTo>
                  <a:cubicBezTo>
                    <a:pt x="1102" y="3380"/>
                    <a:pt x="1129" y="3352"/>
                    <a:pt x="1127" y="3316"/>
                  </a:cubicBezTo>
                  <a:cubicBezTo>
                    <a:pt x="1125" y="3280"/>
                    <a:pt x="1110" y="3254"/>
                    <a:pt x="1105" y="3220"/>
                  </a:cubicBezTo>
                  <a:cubicBezTo>
                    <a:pt x="1101" y="3186"/>
                    <a:pt x="1083" y="3147"/>
                    <a:pt x="1082" y="3125"/>
                  </a:cubicBezTo>
                  <a:cubicBezTo>
                    <a:pt x="1080" y="3103"/>
                    <a:pt x="1118" y="3074"/>
                    <a:pt x="1116" y="3054"/>
                  </a:cubicBezTo>
                  <a:cubicBezTo>
                    <a:pt x="1115" y="3033"/>
                    <a:pt x="1099" y="3016"/>
                    <a:pt x="1094" y="2985"/>
                  </a:cubicBezTo>
                  <a:cubicBezTo>
                    <a:pt x="1090" y="2954"/>
                    <a:pt x="1099" y="2878"/>
                    <a:pt x="1097" y="2845"/>
                  </a:cubicBezTo>
                  <a:cubicBezTo>
                    <a:pt x="1096" y="2813"/>
                    <a:pt x="1103" y="2602"/>
                    <a:pt x="1098" y="2574"/>
                  </a:cubicBezTo>
                  <a:cubicBezTo>
                    <a:pt x="1094" y="2546"/>
                    <a:pt x="1078" y="2313"/>
                    <a:pt x="1084" y="2279"/>
                  </a:cubicBezTo>
                  <a:cubicBezTo>
                    <a:pt x="1090" y="2245"/>
                    <a:pt x="1098" y="2214"/>
                    <a:pt x="1090" y="2198"/>
                  </a:cubicBezTo>
                  <a:cubicBezTo>
                    <a:pt x="1083" y="2183"/>
                    <a:pt x="1066" y="2139"/>
                    <a:pt x="1062" y="2124"/>
                  </a:cubicBezTo>
                  <a:cubicBezTo>
                    <a:pt x="1059" y="2108"/>
                    <a:pt x="1080" y="2079"/>
                    <a:pt x="1076" y="2065"/>
                  </a:cubicBezTo>
                  <a:cubicBezTo>
                    <a:pt x="1073" y="2051"/>
                    <a:pt x="1061" y="2035"/>
                    <a:pt x="1058" y="2013"/>
                  </a:cubicBezTo>
                  <a:cubicBezTo>
                    <a:pt x="1055" y="1991"/>
                    <a:pt x="1079" y="1977"/>
                    <a:pt x="1073" y="1946"/>
                  </a:cubicBezTo>
                  <a:cubicBezTo>
                    <a:pt x="1067" y="1915"/>
                    <a:pt x="1041" y="1794"/>
                    <a:pt x="1037" y="1760"/>
                  </a:cubicBezTo>
                  <a:cubicBezTo>
                    <a:pt x="1034" y="1725"/>
                    <a:pt x="1029" y="1699"/>
                    <a:pt x="1027" y="1643"/>
                  </a:cubicBezTo>
                  <a:cubicBezTo>
                    <a:pt x="1025" y="1572"/>
                    <a:pt x="1027" y="1562"/>
                    <a:pt x="1043" y="1561"/>
                  </a:cubicBezTo>
                  <a:cubicBezTo>
                    <a:pt x="1090" y="1558"/>
                    <a:pt x="1105" y="1549"/>
                    <a:pt x="1160" y="1545"/>
                  </a:cubicBezTo>
                  <a:cubicBezTo>
                    <a:pt x="1175" y="1545"/>
                    <a:pt x="1176" y="1553"/>
                    <a:pt x="1190" y="1536"/>
                  </a:cubicBezTo>
                  <a:cubicBezTo>
                    <a:pt x="1213" y="1510"/>
                    <a:pt x="1243" y="1413"/>
                    <a:pt x="1251" y="1386"/>
                  </a:cubicBezTo>
                  <a:cubicBezTo>
                    <a:pt x="1263" y="1346"/>
                    <a:pt x="1283" y="1293"/>
                    <a:pt x="1273" y="1251"/>
                  </a:cubicBezTo>
                  <a:cubicBezTo>
                    <a:pt x="1261" y="1202"/>
                    <a:pt x="1267" y="1174"/>
                    <a:pt x="1256" y="1138"/>
                  </a:cubicBezTo>
                  <a:cubicBezTo>
                    <a:pt x="1233" y="1056"/>
                    <a:pt x="1196" y="885"/>
                    <a:pt x="1175" y="830"/>
                  </a:cubicBezTo>
                  <a:cubicBezTo>
                    <a:pt x="1155" y="776"/>
                    <a:pt x="1091" y="763"/>
                    <a:pt x="1048" y="747"/>
                  </a:cubicBezTo>
                  <a:cubicBezTo>
                    <a:pt x="1050" y="748"/>
                    <a:pt x="943" y="735"/>
                    <a:pt x="908" y="709"/>
                  </a:cubicBezTo>
                  <a:cubicBezTo>
                    <a:pt x="888" y="693"/>
                    <a:pt x="869" y="703"/>
                    <a:pt x="858" y="686"/>
                  </a:cubicBezTo>
                  <a:cubicBezTo>
                    <a:pt x="848" y="670"/>
                    <a:pt x="851" y="645"/>
                    <a:pt x="849" y="618"/>
                  </a:cubicBezTo>
                  <a:cubicBezTo>
                    <a:pt x="846" y="592"/>
                    <a:pt x="846" y="557"/>
                    <a:pt x="857" y="535"/>
                  </a:cubicBezTo>
                  <a:cubicBezTo>
                    <a:pt x="868" y="514"/>
                    <a:pt x="876" y="497"/>
                    <a:pt x="880" y="490"/>
                  </a:cubicBezTo>
                  <a:cubicBezTo>
                    <a:pt x="883" y="483"/>
                    <a:pt x="888" y="463"/>
                    <a:pt x="895" y="459"/>
                  </a:cubicBezTo>
                  <a:cubicBezTo>
                    <a:pt x="902" y="456"/>
                    <a:pt x="913" y="454"/>
                    <a:pt x="919" y="443"/>
                  </a:cubicBezTo>
                  <a:cubicBezTo>
                    <a:pt x="925" y="431"/>
                    <a:pt x="920" y="421"/>
                    <a:pt x="923" y="402"/>
                  </a:cubicBezTo>
                  <a:cubicBezTo>
                    <a:pt x="926" y="382"/>
                    <a:pt x="929" y="369"/>
                    <a:pt x="930" y="352"/>
                  </a:cubicBezTo>
                  <a:cubicBezTo>
                    <a:pt x="931" y="331"/>
                    <a:pt x="911" y="342"/>
                    <a:pt x="911" y="334"/>
                  </a:cubicBezTo>
                  <a:cubicBezTo>
                    <a:pt x="912" y="325"/>
                    <a:pt x="918" y="316"/>
                    <a:pt x="920" y="304"/>
                  </a:cubicBezTo>
                  <a:cubicBezTo>
                    <a:pt x="922" y="291"/>
                    <a:pt x="924" y="239"/>
                    <a:pt x="926" y="226"/>
                  </a:cubicBezTo>
                  <a:cubicBezTo>
                    <a:pt x="929" y="212"/>
                    <a:pt x="943" y="197"/>
                    <a:pt x="934" y="170"/>
                  </a:cubicBezTo>
                  <a:cubicBezTo>
                    <a:pt x="925" y="146"/>
                    <a:pt x="912" y="123"/>
                    <a:pt x="873" y="92"/>
                  </a:cubicBezTo>
                  <a:cubicBezTo>
                    <a:pt x="843" y="67"/>
                    <a:pt x="789" y="37"/>
                    <a:pt x="767" y="31"/>
                  </a:cubicBezTo>
                  <a:cubicBezTo>
                    <a:pt x="755" y="27"/>
                    <a:pt x="739" y="30"/>
                    <a:pt x="733" y="25"/>
                  </a:cubicBezTo>
                  <a:cubicBezTo>
                    <a:pt x="725" y="17"/>
                    <a:pt x="711" y="9"/>
                    <a:pt x="695" y="5"/>
                  </a:cubicBezTo>
                  <a:cubicBezTo>
                    <a:pt x="676" y="0"/>
                    <a:pt x="697" y="17"/>
                    <a:pt x="703" y="32"/>
                  </a:cubicBezTo>
                  <a:cubicBezTo>
                    <a:pt x="710" y="48"/>
                    <a:pt x="693" y="56"/>
                    <a:pt x="682" y="54"/>
                  </a:cubicBezTo>
                  <a:cubicBezTo>
                    <a:pt x="672" y="52"/>
                    <a:pt x="657" y="51"/>
                    <a:pt x="654" y="59"/>
                  </a:cubicBezTo>
                  <a:cubicBezTo>
                    <a:pt x="650" y="67"/>
                    <a:pt x="633" y="71"/>
                    <a:pt x="628" y="75"/>
                  </a:cubicBezTo>
                  <a:cubicBezTo>
                    <a:pt x="622" y="79"/>
                    <a:pt x="615" y="88"/>
                    <a:pt x="605" y="87"/>
                  </a:cubicBezTo>
                  <a:cubicBezTo>
                    <a:pt x="594" y="85"/>
                    <a:pt x="578" y="88"/>
                    <a:pt x="567" y="93"/>
                  </a:cubicBezTo>
                  <a:cubicBezTo>
                    <a:pt x="556" y="97"/>
                    <a:pt x="584" y="95"/>
                    <a:pt x="587" y="103"/>
                  </a:cubicBezTo>
                  <a:cubicBezTo>
                    <a:pt x="589" y="111"/>
                    <a:pt x="582" y="116"/>
                    <a:pt x="574" y="117"/>
                  </a:cubicBezTo>
                  <a:cubicBezTo>
                    <a:pt x="566" y="119"/>
                    <a:pt x="568" y="136"/>
                    <a:pt x="557" y="139"/>
                  </a:cubicBezTo>
                  <a:cubicBezTo>
                    <a:pt x="546" y="143"/>
                    <a:pt x="534" y="157"/>
                    <a:pt x="533" y="169"/>
                  </a:cubicBezTo>
                  <a:cubicBezTo>
                    <a:pt x="533" y="180"/>
                    <a:pt x="536" y="253"/>
                    <a:pt x="537" y="268"/>
                  </a:cubicBezTo>
                  <a:cubicBezTo>
                    <a:pt x="537" y="283"/>
                    <a:pt x="551" y="306"/>
                    <a:pt x="547" y="318"/>
                  </a:cubicBezTo>
                  <a:cubicBezTo>
                    <a:pt x="543" y="330"/>
                    <a:pt x="532" y="326"/>
                    <a:pt x="528" y="338"/>
                  </a:cubicBezTo>
                  <a:cubicBezTo>
                    <a:pt x="524" y="351"/>
                    <a:pt x="536" y="366"/>
                    <a:pt x="539" y="389"/>
                  </a:cubicBezTo>
                  <a:cubicBezTo>
                    <a:pt x="543" y="419"/>
                    <a:pt x="540" y="423"/>
                    <a:pt x="542" y="437"/>
                  </a:cubicBezTo>
                  <a:cubicBezTo>
                    <a:pt x="545" y="451"/>
                    <a:pt x="560" y="457"/>
                    <a:pt x="564" y="454"/>
                  </a:cubicBezTo>
                  <a:cubicBezTo>
                    <a:pt x="569" y="450"/>
                    <a:pt x="572" y="464"/>
                    <a:pt x="575" y="477"/>
                  </a:cubicBezTo>
                  <a:cubicBezTo>
                    <a:pt x="578" y="489"/>
                    <a:pt x="587" y="497"/>
                    <a:pt x="589" y="516"/>
                  </a:cubicBezTo>
                  <a:cubicBezTo>
                    <a:pt x="591" y="535"/>
                    <a:pt x="602" y="614"/>
                    <a:pt x="597" y="630"/>
                  </a:cubicBezTo>
                  <a:cubicBezTo>
                    <a:pt x="591" y="646"/>
                    <a:pt x="577" y="657"/>
                    <a:pt x="563" y="663"/>
                  </a:cubicBezTo>
                  <a:cubicBezTo>
                    <a:pt x="549" y="669"/>
                    <a:pt x="536" y="693"/>
                    <a:pt x="514" y="708"/>
                  </a:cubicBezTo>
                  <a:cubicBezTo>
                    <a:pt x="498" y="720"/>
                    <a:pt x="449" y="731"/>
                    <a:pt x="434" y="736"/>
                  </a:cubicBezTo>
                  <a:cubicBezTo>
                    <a:pt x="419" y="741"/>
                    <a:pt x="393" y="764"/>
                    <a:pt x="377" y="767"/>
                  </a:cubicBezTo>
                  <a:cubicBezTo>
                    <a:pt x="356" y="771"/>
                    <a:pt x="324" y="771"/>
                    <a:pt x="310" y="783"/>
                  </a:cubicBezTo>
                  <a:cubicBezTo>
                    <a:pt x="296" y="794"/>
                    <a:pt x="248" y="821"/>
                    <a:pt x="238" y="849"/>
                  </a:cubicBezTo>
                  <a:cubicBezTo>
                    <a:pt x="229" y="877"/>
                    <a:pt x="199" y="983"/>
                    <a:pt x="189" y="1008"/>
                  </a:cubicBezTo>
                  <a:cubicBezTo>
                    <a:pt x="180" y="1033"/>
                    <a:pt x="147" y="1133"/>
                    <a:pt x="136" y="1157"/>
                  </a:cubicBezTo>
                  <a:cubicBezTo>
                    <a:pt x="113" y="1212"/>
                    <a:pt x="111" y="1262"/>
                    <a:pt x="113" y="1287"/>
                  </a:cubicBezTo>
                  <a:cubicBezTo>
                    <a:pt x="118" y="1383"/>
                    <a:pt x="137" y="1443"/>
                    <a:pt x="140" y="1479"/>
                  </a:cubicBezTo>
                  <a:cubicBezTo>
                    <a:pt x="143" y="1505"/>
                    <a:pt x="194" y="1502"/>
                    <a:pt x="212" y="1502"/>
                  </a:cubicBezTo>
                  <a:cubicBezTo>
                    <a:pt x="246" y="1504"/>
                    <a:pt x="292" y="1484"/>
                    <a:pt x="304" y="1504"/>
                  </a:cubicBezTo>
                  <a:cubicBezTo>
                    <a:pt x="317" y="1524"/>
                    <a:pt x="316" y="1594"/>
                    <a:pt x="314" y="1637"/>
                  </a:cubicBezTo>
                  <a:cubicBezTo>
                    <a:pt x="312" y="1680"/>
                    <a:pt x="268" y="1791"/>
                    <a:pt x="268" y="1836"/>
                  </a:cubicBezTo>
                  <a:cubicBezTo>
                    <a:pt x="268" y="1881"/>
                    <a:pt x="259" y="1919"/>
                    <a:pt x="240" y="1953"/>
                  </a:cubicBezTo>
                  <a:cubicBezTo>
                    <a:pt x="221" y="1987"/>
                    <a:pt x="188" y="2034"/>
                    <a:pt x="188" y="2058"/>
                  </a:cubicBezTo>
                  <a:cubicBezTo>
                    <a:pt x="188" y="2082"/>
                    <a:pt x="201" y="2113"/>
                    <a:pt x="206" y="2137"/>
                  </a:cubicBezTo>
                  <a:cubicBezTo>
                    <a:pt x="211" y="2161"/>
                    <a:pt x="242" y="2156"/>
                    <a:pt x="223" y="2188"/>
                  </a:cubicBezTo>
                  <a:cubicBezTo>
                    <a:pt x="204" y="2221"/>
                    <a:pt x="194" y="2242"/>
                    <a:pt x="188" y="2283"/>
                  </a:cubicBezTo>
                  <a:cubicBezTo>
                    <a:pt x="183" y="2324"/>
                    <a:pt x="163" y="2769"/>
                    <a:pt x="173" y="2819"/>
                  </a:cubicBezTo>
                  <a:cubicBezTo>
                    <a:pt x="183" y="2869"/>
                    <a:pt x="209" y="2940"/>
                    <a:pt x="207" y="2964"/>
                  </a:cubicBezTo>
                  <a:cubicBezTo>
                    <a:pt x="205" y="2987"/>
                    <a:pt x="189" y="3024"/>
                    <a:pt x="189" y="3045"/>
                  </a:cubicBezTo>
                  <a:cubicBezTo>
                    <a:pt x="189" y="3066"/>
                    <a:pt x="202" y="3115"/>
                    <a:pt x="200" y="3141"/>
                  </a:cubicBezTo>
                  <a:cubicBezTo>
                    <a:pt x="198" y="3166"/>
                    <a:pt x="175" y="3201"/>
                    <a:pt x="172" y="3222"/>
                  </a:cubicBezTo>
                  <a:cubicBezTo>
                    <a:pt x="170" y="3243"/>
                    <a:pt x="184" y="3311"/>
                    <a:pt x="186" y="3360"/>
                  </a:cubicBezTo>
                  <a:cubicBezTo>
                    <a:pt x="189" y="3409"/>
                    <a:pt x="207" y="3441"/>
                    <a:pt x="200" y="3486"/>
                  </a:cubicBezTo>
                  <a:cubicBezTo>
                    <a:pt x="193" y="3530"/>
                    <a:pt x="207" y="3581"/>
                    <a:pt x="196" y="3602"/>
                  </a:cubicBezTo>
                  <a:cubicBezTo>
                    <a:pt x="184" y="3623"/>
                    <a:pt x="142" y="3672"/>
                    <a:pt x="137" y="3716"/>
                  </a:cubicBezTo>
                  <a:cubicBezTo>
                    <a:pt x="133" y="3761"/>
                    <a:pt x="153" y="3772"/>
                    <a:pt x="152" y="3799"/>
                  </a:cubicBezTo>
                  <a:cubicBezTo>
                    <a:pt x="151" y="3826"/>
                    <a:pt x="125" y="3868"/>
                    <a:pt x="114" y="3882"/>
                  </a:cubicBezTo>
                  <a:cubicBezTo>
                    <a:pt x="104" y="3896"/>
                    <a:pt x="47" y="3997"/>
                    <a:pt x="33" y="4028"/>
                  </a:cubicBezTo>
                  <a:cubicBezTo>
                    <a:pt x="19" y="4060"/>
                    <a:pt x="0" y="4075"/>
                    <a:pt x="3" y="4096"/>
                  </a:cubicBezTo>
                  <a:cubicBezTo>
                    <a:pt x="6" y="4117"/>
                    <a:pt x="1" y="4142"/>
                    <a:pt x="35" y="4152"/>
                  </a:cubicBezTo>
                  <a:cubicBezTo>
                    <a:pt x="107" y="4171"/>
                    <a:pt x="153" y="4169"/>
                    <a:pt x="192" y="4146"/>
                  </a:cubicBezTo>
                  <a:cubicBezTo>
                    <a:pt x="228" y="4126"/>
                    <a:pt x="278" y="4060"/>
                    <a:pt x="306" y="4047"/>
                  </a:cubicBezTo>
                  <a:cubicBezTo>
                    <a:pt x="335" y="4034"/>
                    <a:pt x="427" y="4006"/>
                    <a:pt x="433" y="3987"/>
                  </a:cubicBezTo>
                  <a:cubicBezTo>
                    <a:pt x="440" y="3968"/>
                    <a:pt x="426" y="3930"/>
                    <a:pt x="430" y="3909"/>
                  </a:cubicBezTo>
                  <a:cubicBezTo>
                    <a:pt x="433" y="3888"/>
                    <a:pt x="452" y="3866"/>
                    <a:pt x="457" y="3840"/>
                  </a:cubicBezTo>
                  <a:cubicBezTo>
                    <a:pt x="462" y="3815"/>
                    <a:pt x="440" y="3790"/>
                    <a:pt x="455" y="3770"/>
                  </a:cubicBezTo>
                  <a:cubicBezTo>
                    <a:pt x="471" y="3751"/>
                    <a:pt x="497" y="3750"/>
                    <a:pt x="497" y="3719"/>
                  </a:cubicBezTo>
                  <a:cubicBezTo>
                    <a:pt x="497" y="3687"/>
                    <a:pt x="510" y="3553"/>
                    <a:pt x="502" y="3523"/>
                  </a:cubicBezTo>
                  <a:cubicBezTo>
                    <a:pt x="494" y="3493"/>
                    <a:pt x="471" y="3414"/>
                    <a:pt x="476" y="3391"/>
                  </a:cubicBezTo>
                  <a:cubicBezTo>
                    <a:pt x="481" y="3367"/>
                    <a:pt x="493" y="3340"/>
                    <a:pt x="492" y="3318"/>
                  </a:cubicBezTo>
                  <a:cubicBezTo>
                    <a:pt x="490" y="3296"/>
                    <a:pt x="511" y="3243"/>
                    <a:pt x="515" y="3207"/>
                  </a:cubicBezTo>
                  <a:cubicBezTo>
                    <a:pt x="519" y="3170"/>
                    <a:pt x="537" y="3103"/>
                    <a:pt x="537" y="3078"/>
                  </a:cubicBezTo>
                  <a:cubicBezTo>
                    <a:pt x="537" y="3054"/>
                    <a:pt x="564" y="2996"/>
                    <a:pt x="566" y="2972"/>
                  </a:cubicBezTo>
                  <a:cubicBezTo>
                    <a:pt x="567" y="2947"/>
                    <a:pt x="576" y="2884"/>
                    <a:pt x="577" y="2866"/>
                  </a:cubicBezTo>
                  <a:cubicBezTo>
                    <a:pt x="579" y="2847"/>
                    <a:pt x="593" y="2737"/>
                    <a:pt x="592" y="2709"/>
                  </a:cubicBezTo>
                  <a:cubicBezTo>
                    <a:pt x="590" y="2680"/>
                    <a:pt x="593" y="2618"/>
                    <a:pt x="597" y="2604"/>
                  </a:cubicBezTo>
                  <a:cubicBezTo>
                    <a:pt x="601" y="2589"/>
                    <a:pt x="623" y="2570"/>
                    <a:pt x="625" y="2589"/>
                  </a:cubicBezTo>
                  <a:cubicBezTo>
                    <a:pt x="628" y="2609"/>
                    <a:pt x="690" y="2847"/>
                    <a:pt x="686" y="2894"/>
                  </a:cubicBezTo>
                  <a:cubicBezTo>
                    <a:pt x="682" y="2941"/>
                    <a:pt x="701" y="2961"/>
                    <a:pt x="708" y="3000"/>
                  </a:cubicBezTo>
                  <a:cubicBezTo>
                    <a:pt x="714" y="3039"/>
                    <a:pt x="736" y="3118"/>
                    <a:pt x="734" y="3155"/>
                  </a:cubicBezTo>
                  <a:cubicBezTo>
                    <a:pt x="731" y="3191"/>
                    <a:pt x="744" y="3208"/>
                    <a:pt x="747" y="3240"/>
                  </a:cubicBezTo>
                  <a:cubicBezTo>
                    <a:pt x="749" y="3272"/>
                    <a:pt x="744" y="3362"/>
                    <a:pt x="742" y="3396"/>
                  </a:cubicBezTo>
                  <a:cubicBezTo>
                    <a:pt x="741" y="3429"/>
                    <a:pt x="757" y="3427"/>
                    <a:pt x="758" y="3452"/>
                  </a:cubicBezTo>
                  <a:cubicBezTo>
                    <a:pt x="760" y="3477"/>
                    <a:pt x="788" y="3642"/>
                    <a:pt x="790" y="3675"/>
                  </a:cubicBezTo>
                  <a:cubicBezTo>
                    <a:pt x="793" y="3709"/>
                    <a:pt x="808" y="3834"/>
                    <a:pt x="814" y="3872"/>
                  </a:cubicBezTo>
                  <a:cubicBezTo>
                    <a:pt x="820" y="3910"/>
                    <a:pt x="850" y="3945"/>
                    <a:pt x="853" y="3982"/>
                  </a:cubicBezTo>
                  <a:cubicBezTo>
                    <a:pt x="856" y="4032"/>
                    <a:pt x="840" y="4046"/>
                    <a:pt x="845" y="4068"/>
                  </a:cubicBezTo>
                  <a:cubicBezTo>
                    <a:pt x="851" y="4091"/>
                    <a:pt x="1009" y="4166"/>
                    <a:pt x="1015" y="4187"/>
                  </a:cubicBezTo>
                  <a:cubicBezTo>
                    <a:pt x="1020" y="4208"/>
                    <a:pt x="1020" y="4225"/>
                    <a:pt x="1048" y="4240"/>
                  </a:cubicBezTo>
                  <a:cubicBezTo>
                    <a:pt x="1075" y="4256"/>
                    <a:pt x="1149" y="4273"/>
                    <a:pt x="1166" y="4269"/>
                  </a:cubicBezTo>
                  <a:cubicBezTo>
                    <a:pt x="1183" y="4264"/>
                    <a:pt x="1304" y="4259"/>
                    <a:pt x="1288" y="419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49" name="Man 2"/>
            <p:cNvSpPr>
              <a:spLocks/>
            </p:cNvSpPr>
            <p:nvPr/>
          </p:nvSpPr>
          <p:spPr bwMode="auto">
            <a:xfrm>
              <a:off x="3043" y="66"/>
              <a:ext cx="1315" cy="3891"/>
            </a:xfrm>
            <a:custGeom>
              <a:avLst/>
              <a:gdLst>
                <a:gd name="T0" fmla="*/ 1240 w 1444"/>
                <a:gd name="T1" fmla="*/ 3988 h 4272"/>
                <a:gd name="T2" fmla="*/ 1157 w 1444"/>
                <a:gd name="T3" fmla="*/ 3215 h 4272"/>
                <a:gd name="T4" fmla="*/ 1163 w 1444"/>
                <a:gd name="T5" fmla="*/ 2656 h 4272"/>
                <a:gd name="T6" fmla="*/ 1159 w 1444"/>
                <a:gd name="T7" fmla="*/ 2569 h 4272"/>
                <a:gd name="T8" fmla="*/ 1133 w 1444"/>
                <a:gd name="T9" fmla="*/ 2463 h 4272"/>
                <a:gd name="T10" fmla="*/ 1125 w 1444"/>
                <a:gd name="T11" fmla="*/ 2333 h 4272"/>
                <a:gd name="T12" fmla="*/ 1192 w 1444"/>
                <a:gd name="T13" fmla="*/ 2028 h 4272"/>
                <a:gd name="T14" fmla="*/ 1320 w 1444"/>
                <a:gd name="T15" fmla="*/ 1793 h 4272"/>
                <a:gd name="T16" fmla="*/ 1354 w 1444"/>
                <a:gd name="T17" fmla="*/ 1717 h 4272"/>
                <a:gd name="T18" fmla="*/ 1383 w 1444"/>
                <a:gd name="T19" fmla="*/ 1529 h 4272"/>
                <a:gd name="T20" fmla="*/ 1404 w 1444"/>
                <a:gd name="T21" fmla="*/ 1468 h 4272"/>
                <a:gd name="T22" fmla="*/ 1372 w 1444"/>
                <a:gd name="T23" fmla="*/ 1349 h 4272"/>
                <a:gd name="T24" fmla="*/ 1334 w 1444"/>
                <a:gd name="T25" fmla="*/ 1152 h 4272"/>
                <a:gd name="T26" fmla="*/ 890 w 1444"/>
                <a:gd name="T27" fmla="*/ 625 h 4272"/>
                <a:gd name="T28" fmla="*/ 849 w 1444"/>
                <a:gd name="T29" fmla="*/ 587 h 4272"/>
                <a:gd name="T30" fmla="*/ 886 w 1444"/>
                <a:gd name="T31" fmla="*/ 443 h 4272"/>
                <a:gd name="T32" fmla="*/ 904 w 1444"/>
                <a:gd name="T33" fmla="*/ 325 h 4272"/>
                <a:gd name="T34" fmla="*/ 895 w 1444"/>
                <a:gd name="T35" fmla="*/ 228 h 4272"/>
                <a:gd name="T36" fmla="*/ 875 w 1444"/>
                <a:gd name="T37" fmla="*/ 166 h 4272"/>
                <a:gd name="T38" fmla="*/ 858 w 1444"/>
                <a:gd name="T39" fmla="*/ 142 h 4272"/>
                <a:gd name="T40" fmla="*/ 838 w 1444"/>
                <a:gd name="T41" fmla="*/ 112 h 4272"/>
                <a:gd name="T42" fmla="*/ 805 w 1444"/>
                <a:gd name="T43" fmla="*/ 58 h 4272"/>
                <a:gd name="T44" fmla="*/ 773 w 1444"/>
                <a:gd name="T45" fmla="*/ 19 h 4272"/>
                <a:gd name="T46" fmla="*/ 745 w 1444"/>
                <a:gd name="T47" fmla="*/ 18 h 4272"/>
                <a:gd name="T48" fmla="*/ 721 w 1444"/>
                <a:gd name="T49" fmla="*/ 5 h 4272"/>
                <a:gd name="T50" fmla="*/ 692 w 1444"/>
                <a:gd name="T51" fmla="*/ 18 h 4272"/>
                <a:gd name="T52" fmla="*/ 672 w 1444"/>
                <a:gd name="T53" fmla="*/ 24 h 4272"/>
                <a:gd name="T54" fmla="*/ 624 w 1444"/>
                <a:gd name="T55" fmla="*/ 38 h 4272"/>
                <a:gd name="T56" fmla="*/ 598 w 1444"/>
                <a:gd name="T57" fmla="*/ 51 h 4272"/>
                <a:gd name="T58" fmla="*/ 569 w 1444"/>
                <a:gd name="T59" fmla="*/ 58 h 4272"/>
                <a:gd name="T60" fmla="*/ 524 w 1444"/>
                <a:gd name="T61" fmla="*/ 156 h 4272"/>
                <a:gd name="T62" fmla="*/ 500 w 1444"/>
                <a:gd name="T63" fmla="*/ 194 h 4272"/>
                <a:gd name="T64" fmla="*/ 488 w 1444"/>
                <a:gd name="T65" fmla="*/ 254 h 4272"/>
                <a:gd name="T66" fmla="*/ 475 w 1444"/>
                <a:gd name="T67" fmla="*/ 317 h 4272"/>
                <a:gd name="T68" fmla="*/ 539 w 1444"/>
                <a:gd name="T69" fmla="*/ 458 h 4272"/>
                <a:gd name="T70" fmla="*/ 565 w 1444"/>
                <a:gd name="T71" fmla="*/ 643 h 4272"/>
                <a:gd name="T72" fmla="*/ 444 w 1444"/>
                <a:gd name="T73" fmla="*/ 688 h 4272"/>
                <a:gd name="T74" fmla="*/ 285 w 1444"/>
                <a:gd name="T75" fmla="*/ 749 h 4272"/>
                <a:gd name="T76" fmla="*/ 93 w 1444"/>
                <a:gd name="T77" fmla="*/ 1051 h 4272"/>
                <a:gd name="T78" fmla="*/ 32 w 1444"/>
                <a:gd name="T79" fmla="*/ 1318 h 4272"/>
                <a:gd name="T80" fmla="*/ 18 w 1444"/>
                <a:gd name="T81" fmla="*/ 1448 h 4272"/>
                <a:gd name="T82" fmla="*/ 1 w 1444"/>
                <a:gd name="T83" fmla="*/ 1528 h 4272"/>
                <a:gd name="T84" fmla="*/ 20 w 1444"/>
                <a:gd name="T85" fmla="*/ 1690 h 4272"/>
                <a:gd name="T86" fmla="*/ 50 w 1444"/>
                <a:gd name="T87" fmla="*/ 1809 h 4272"/>
                <a:gd name="T88" fmla="*/ 152 w 1444"/>
                <a:gd name="T89" fmla="*/ 2006 h 4272"/>
                <a:gd name="T90" fmla="*/ 234 w 1444"/>
                <a:gd name="T91" fmla="*/ 2219 h 4272"/>
                <a:gd name="T92" fmla="*/ 212 w 1444"/>
                <a:gd name="T93" fmla="*/ 2640 h 4272"/>
                <a:gd name="T94" fmla="*/ 229 w 1444"/>
                <a:gd name="T95" fmla="*/ 3087 h 4272"/>
                <a:gd name="T96" fmla="*/ 219 w 1444"/>
                <a:gd name="T97" fmla="*/ 3227 h 4272"/>
                <a:gd name="T98" fmla="*/ 204 w 1444"/>
                <a:gd name="T99" fmla="*/ 3481 h 4272"/>
                <a:gd name="T100" fmla="*/ 204 w 1444"/>
                <a:gd name="T101" fmla="*/ 3951 h 4272"/>
                <a:gd name="T102" fmla="*/ 202 w 1444"/>
                <a:gd name="T103" fmla="*/ 4139 h 4272"/>
                <a:gd name="T104" fmla="*/ 438 w 1444"/>
                <a:gd name="T105" fmla="*/ 4216 h 4272"/>
                <a:gd name="T106" fmla="*/ 480 w 1444"/>
                <a:gd name="T107" fmla="*/ 4055 h 4272"/>
                <a:gd name="T108" fmla="*/ 556 w 1444"/>
                <a:gd name="T109" fmla="*/ 3654 h 4272"/>
                <a:gd name="T110" fmla="*/ 535 w 1444"/>
                <a:gd name="T111" fmla="*/ 3095 h 4272"/>
                <a:gd name="T112" fmla="*/ 647 w 1444"/>
                <a:gd name="T113" fmla="*/ 2525 h 4272"/>
                <a:gd name="T114" fmla="*/ 792 w 1444"/>
                <a:gd name="T115" fmla="*/ 2875 h 4272"/>
                <a:gd name="T116" fmla="*/ 874 w 1444"/>
                <a:gd name="T117" fmla="*/ 3218 h 4272"/>
                <a:gd name="T118" fmla="*/ 898 w 1444"/>
                <a:gd name="T119" fmla="*/ 3350 h 4272"/>
                <a:gd name="T120" fmla="*/ 884 w 1444"/>
                <a:gd name="T121" fmla="*/ 4086 h 4272"/>
                <a:gd name="T122" fmla="*/ 962 w 1444"/>
                <a:gd name="T123" fmla="*/ 4163 h 4272"/>
                <a:gd name="T124" fmla="*/ 1406 w 1444"/>
                <a:gd name="T125" fmla="*/ 4265 h 42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444" h="4272">
                  <a:moveTo>
                    <a:pt x="1380" y="4147"/>
                  </a:moveTo>
                  <a:cubicBezTo>
                    <a:pt x="1359" y="4128"/>
                    <a:pt x="1330" y="4099"/>
                    <a:pt x="1323" y="4078"/>
                  </a:cubicBezTo>
                  <a:cubicBezTo>
                    <a:pt x="1316" y="4057"/>
                    <a:pt x="1257" y="4000"/>
                    <a:pt x="1240" y="3988"/>
                  </a:cubicBezTo>
                  <a:cubicBezTo>
                    <a:pt x="1224" y="3976"/>
                    <a:pt x="1231" y="3957"/>
                    <a:pt x="1228" y="3919"/>
                  </a:cubicBezTo>
                  <a:cubicBezTo>
                    <a:pt x="1226" y="3881"/>
                    <a:pt x="1209" y="3412"/>
                    <a:pt x="1209" y="3388"/>
                  </a:cubicBezTo>
                  <a:cubicBezTo>
                    <a:pt x="1209" y="3364"/>
                    <a:pt x="1160" y="3248"/>
                    <a:pt x="1157" y="3215"/>
                  </a:cubicBezTo>
                  <a:cubicBezTo>
                    <a:pt x="1155" y="3182"/>
                    <a:pt x="1172" y="3032"/>
                    <a:pt x="1174" y="2978"/>
                  </a:cubicBezTo>
                  <a:cubicBezTo>
                    <a:pt x="1176" y="2923"/>
                    <a:pt x="1168" y="2824"/>
                    <a:pt x="1172" y="2784"/>
                  </a:cubicBezTo>
                  <a:cubicBezTo>
                    <a:pt x="1176" y="2744"/>
                    <a:pt x="1164" y="2675"/>
                    <a:pt x="1163" y="2656"/>
                  </a:cubicBezTo>
                  <a:cubicBezTo>
                    <a:pt x="1163" y="2638"/>
                    <a:pt x="1167" y="2612"/>
                    <a:pt x="1167" y="2605"/>
                  </a:cubicBezTo>
                  <a:cubicBezTo>
                    <a:pt x="1168" y="2599"/>
                    <a:pt x="1159" y="2600"/>
                    <a:pt x="1157" y="2591"/>
                  </a:cubicBezTo>
                  <a:cubicBezTo>
                    <a:pt x="1156" y="2583"/>
                    <a:pt x="1156" y="2580"/>
                    <a:pt x="1159" y="2569"/>
                  </a:cubicBezTo>
                  <a:cubicBezTo>
                    <a:pt x="1162" y="2558"/>
                    <a:pt x="1151" y="2547"/>
                    <a:pt x="1149" y="2539"/>
                  </a:cubicBezTo>
                  <a:cubicBezTo>
                    <a:pt x="1148" y="2532"/>
                    <a:pt x="1147" y="2517"/>
                    <a:pt x="1147" y="2501"/>
                  </a:cubicBezTo>
                  <a:cubicBezTo>
                    <a:pt x="1147" y="2486"/>
                    <a:pt x="1137" y="2476"/>
                    <a:pt x="1133" y="2463"/>
                  </a:cubicBezTo>
                  <a:cubicBezTo>
                    <a:pt x="1129" y="2451"/>
                    <a:pt x="1133" y="2429"/>
                    <a:pt x="1134" y="2418"/>
                  </a:cubicBezTo>
                  <a:cubicBezTo>
                    <a:pt x="1135" y="2407"/>
                    <a:pt x="1125" y="2399"/>
                    <a:pt x="1122" y="2378"/>
                  </a:cubicBezTo>
                  <a:cubicBezTo>
                    <a:pt x="1120" y="2358"/>
                    <a:pt x="1124" y="2350"/>
                    <a:pt x="1125" y="2333"/>
                  </a:cubicBezTo>
                  <a:cubicBezTo>
                    <a:pt x="1126" y="2317"/>
                    <a:pt x="1107" y="2320"/>
                    <a:pt x="1102" y="2299"/>
                  </a:cubicBezTo>
                  <a:cubicBezTo>
                    <a:pt x="1097" y="2278"/>
                    <a:pt x="1094" y="2244"/>
                    <a:pt x="1102" y="2203"/>
                  </a:cubicBezTo>
                  <a:cubicBezTo>
                    <a:pt x="1110" y="2162"/>
                    <a:pt x="1180" y="2049"/>
                    <a:pt x="1192" y="2028"/>
                  </a:cubicBezTo>
                  <a:cubicBezTo>
                    <a:pt x="1205" y="2007"/>
                    <a:pt x="1286" y="1835"/>
                    <a:pt x="1293" y="1826"/>
                  </a:cubicBezTo>
                  <a:cubicBezTo>
                    <a:pt x="1299" y="1816"/>
                    <a:pt x="1306" y="1823"/>
                    <a:pt x="1310" y="1819"/>
                  </a:cubicBezTo>
                  <a:cubicBezTo>
                    <a:pt x="1314" y="1815"/>
                    <a:pt x="1315" y="1800"/>
                    <a:pt x="1320" y="1793"/>
                  </a:cubicBezTo>
                  <a:cubicBezTo>
                    <a:pt x="1324" y="1785"/>
                    <a:pt x="1336" y="1762"/>
                    <a:pt x="1338" y="1757"/>
                  </a:cubicBezTo>
                  <a:cubicBezTo>
                    <a:pt x="1341" y="1753"/>
                    <a:pt x="1338" y="1745"/>
                    <a:pt x="1342" y="1737"/>
                  </a:cubicBezTo>
                  <a:cubicBezTo>
                    <a:pt x="1346" y="1729"/>
                    <a:pt x="1350" y="1731"/>
                    <a:pt x="1354" y="1717"/>
                  </a:cubicBezTo>
                  <a:cubicBezTo>
                    <a:pt x="1357" y="1703"/>
                    <a:pt x="1359" y="1676"/>
                    <a:pt x="1367" y="1657"/>
                  </a:cubicBezTo>
                  <a:cubicBezTo>
                    <a:pt x="1375" y="1638"/>
                    <a:pt x="1383" y="1579"/>
                    <a:pt x="1387" y="1566"/>
                  </a:cubicBezTo>
                  <a:cubicBezTo>
                    <a:pt x="1391" y="1553"/>
                    <a:pt x="1384" y="1537"/>
                    <a:pt x="1383" y="1529"/>
                  </a:cubicBezTo>
                  <a:cubicBezTo>
                    <a:pt x="1382" y="1521"/>
                    <a:pt x="1396" y="1511"/>
                    <a:pt x="1401" y="1504"/>
                  </a:cubicBezTo>
                  <a:cubicBezTo>
                    <a:pt x="1405" y="1497"/>
                    <a:pt x="1388" y="1491"/>
                    <a:pt x="1389" y="1484"/>
                  </a:cubicBezTo>
                  <a:cubicBezTo>
                    <a:pt x="1390" y="1476"/>
                    <a:pt x="1402" y="1484"/>
                    <a:pt x="1404" y="1468"/>
                  </a:cubicBezTo>
                  <a:cubicBezTo>
                    <a:pt x="1406" y="1453"/>
                    <a:pt x="1394" y="1452"/>
                    <a:pt x="1397" y="1436"/>
                  </a:cubicBezTo>
                  <a:cubicBezTo>
                    <a:pt x="1400" y="1419"/>
                    <a:pt x="1394" y="1406"/>
                    <a:pt x="1395" y="1395"/>
                  </a:cubicBezTo>
                  <a:cubicBezTo>
                    <a:pt x="1396" y="1383"/>
                    <a:pt x="1372" y="1365"/>
                    <a:pt x="1372" y="1349"/>
                  </a:cubicBezTo>
                  <a:cubicBezTo>
                    <a:pt x="1372" y="1332"/>
                    <a:pt x="1375" y="1295"/>
                    <a:pt x="1375" y="1281"/>
                  </a:cubicBezTo>
                  <a:cubicBezTo>
                    <a:pt x="1375" y="1268"/>
                    <a:pt x="1353" y="1213"/>
                    <a:pt x="1345" y="1202"/>
                  </a:cubicBezTo>
                  <a:cubicBezTo>
                    <a:pt x="1337" y="1190"/>
                    <a:pt x="1332" y="1173"/>
                    <a:pt x="1334" y="1152"/>
                  </a:cubicBezTo>
                  <a:cubicBezTo>
                    <a:pt x="1336" y="1130"/>
                    <a:pt x="1330" y="1072"/>
                    <a:pt x="1322" y="1028"/>
                  </a:cubicBezTo>
                  <a:cubicBezTo>
                    <a:pt x="1313" y="984"/>
                    <a:pt x="1270" y="833"/>
                    <a:pt x="1205" y="786"/>
                  </a:cubicBezTo>
                  <a:cubicBezTo>
                    <a:pt x="1155" y="750"/>
                    <a:pt x="900" y="629"/>
                    <a:pt x="890" y="625"/>
                  </a:cubicBezTo>
                  <a:cubicBezTo>
                    <a:pt x="880" y="621"/>
                    <a:pt x="870" y="626"/>
                    <a:pt x="864" y="629"/>
                  </a:cubicBezTo>
                  <a:cubicBezTo>
                    <a:pt x="858" y="631"/>
                    <a:pt x="858" y="624"/>
                    <a:pt x="854" y="619"/>
                  </a:cubicBezTo>
                  <a:cubicBezTo>
                    <a:pt x="850" y="614"/>
                    <a:pt x="850" y="599"/>
                    <a:pt x="849" y="587"/>
                  </a:cubicBezTo>
                  <a:cubicBezTo>
                    <a:pt x="848" y="575"/>
                    <a:pt x="846" y="530"/>
                    <a:pt x="846" y="514"/>
                  </a:cubicBezTo>
                  <a:cubicBezTo>
                    <a:pt x="846" y="497"/>
                    <a:pt x="855" y="466"/>
                    <a:pt x="857" y="447"/>
                  </a:cubicBezTo>
                  <a:cubicBezTo>
                    <a:pt x="877" y="457"/>
                    <a:pt x="883" y="448"/>
                    <a:pt x="886" y="443"/>
                  </a:cubicBezTo>
                  <a:cubicBezTo>
                    <a:pt x="889" y="439"/>
                    <a:pt x="892" y="420"/>
                    <a:pt x="895" y="409"/>
                  </a:cubicBezTo>
                  <a:cubicBezTo>
                    <a:pt x="898" y="398"/>
                    <a:pt x="901" y="374"/>
                    <a:pt x="903" y="366"/>
                  </a:cubicBezTo>
                  <a:cubicBezTo>
                    <a:pt x="905" y="357"/>
                    <a:pt x="908" y="331"/>
                    <a:pt x="904" y="325"/>
                  </a:cubicBezTo>
                  <a:cubicBezTo>
                    <a:pt x="900" y="318"/>
                    <a:pt x="894" y="317"/>
                    <a:pt x="894" y="308"/>
                  </a:cubicBezTo>
                  <a:cubicBezTo>
                    <a:pt x="894" y="300"/>
                    <a:pt x="903" y="255"/>
                    <a:pt x="904" y="242"/>
                  </a:cubicBezTo>
                  <a:cubicBezTo>
                    <a:pt x="905" y="230"/>
                    <a:pt x="896" y="234"/>
                    <a:pt x="895" y="228"/>
                  </a:cubicBezTo>
                  <a:cubicBezTo>
                    <a:pt x="893" y="222"/>
                    <a:pt x="886" y="212"/>
                    <a:pt x="887" y="205"/>
                  </a:cubicBezTo>
                  <a:cubicBezTo>
                    <a:pt x="887" y="199"/>
                    <a:pt x="885" y="190"/>
                    <a:pt x="881" y="182"/>
                  </a:cubicBezTo>
                  <a:cubicBezTo>
                    <a:pt x="877" y="175"/>
                    <a:pt x="871" y="170"/>
                    <a:pt x="875" y="166"/>
                  </a:cubicBezTo>
                  <a:cubicBezTo>
                    <a:pt x="878" y="161"/>
                    <a:pt x="880" y="163"/>
                    <a:pt x="876" y="160"/>
                  </a:cubicBezTo>
                  <a:cubicBezTo>
                    <a:pt x="873" y="156"/>
                    <a:pt x="866" y="154"/>
                    <a:pt x="863" y="152"/>
                  </a:cubicBezTo>
                  <a:cubicBezTo>
                    <a:pt x="859" y="149"/>
                    <a:pt x="858" y="142"/>
                    <a:pt x="858" y="142"/>
                  </a:cubicBezTo>
                  <a:cubicBezTo>
                    <a:pt x="858" y="142"/>
                    <a:pt x="865" y="138"/>
                    <a:pt x="866" y="132"/>
                  </a:cubicBezTo>
                  <a:cubicBezTo>
                    <a:pt x="868" y="127"/>
                    <a:pt x="858" y="126"/>
                    <a:pt x="853" y="123"/>
                  </a:cubicBezTo>
                  <a:cubicBezTo>
                    <a:pt x="848" y="120"/>
                    <a:pt x="841" y="120"/>
                    <a:pt x="838" y="112"/>
                  </a:cubicBezTo>
                  <a:cubicBezTo>
                    <a:pt x="835" y="105"/>
                    <a:pt x="838" y="77"/>
                    <a:pt x="837" y="73"/>
                  </a:cubicBezTo>
                  <a:cubicBezTo>
                    <a:pt x="836" y="70"/>
                    <a:pt x="821" y="71"/>
                    <a:pt x="816" y="71"/>
                  </a:cubicBezTo>
                  <a:cubicBezTo>
                    <a:pt x="811" y="71"/>
                    <a:pt x="805" y="65"/>
                    <a:pt x="805" y="58"/>
                  </a:cubicBezTo>
                  <a:cubicBezTo>
                    <a:pt x="805" y="52"/>
                    <a:pt x="794" y="50"/>
                    <a:pt x="790" y="45"/>
                  </a:cubicBezTo>
                  <a:cubicBezTo>
                    <a:pt x="785" y="40"/>
                    <a:pt x="777" y="41"/>
                    <a:pt x="776" y="38"/>
                  </a:cubicBezTo>
                  <a:cubicBezTo>
                    <a:pt x="775" y="34"/>
                    <a:pt x="770" y="24"/>
                    <a:pt x="773" y="19"/>
                  </a:cubicBezTo>
                  <a:cubicBezTo>
                    <a:pt x="775" y="13"/>
                    <a:pt x="771" y="14"/>
                    <a:pt x="764" y="18"/>
                  </a:cubicBezTo>
                  <a:cubicBezTo>
                    <a:pt x="757" y="21"/>
                    <a:pt x="756" y="27"/>
                    <a:pt x="752" y="27"/>
                  </a:cubicBezTo>
                  <a:cubicBezTo>
                    <a:pt x="748" y="27"/>
                    <a:pt x="748" y="18"/>
                    <a:pt x="745" y="18"/>
                  </a:cubicBezTo>
                  <a:cubicBezTo>
                    <a:pt x="741" y="19"/>
                    <a:pt x="731" y="20"/>
                    <a:pt x="731" y="20"/>
                  </a:cubicBezTo>
                  <a:cubicBezTo>
                    <a:pt x="731" y="20"/>
                    <a:pt x="728" y="13"/>
                    <a:pt x="726" y="6"/>
                  </a:cubicBezTo>
                  <a:cubicBezTo>
                    <a:pt x="724" y="0"/>
                    <a:pt x="723" y="1"/>
                    <a:pt x="721" y="5"/>
                  </a:cubicBezTo>
                  <a:cubicBezTo>
                    <a:pt x="718" y="9"/>
                    <a:pt x="715" y="23"/>
                    <a:pt x="713" y="27"/>
                  </a:cubicBezTo>
                  <a:cubicBezTo>
                    <a:pt x="711" y="31"/>
                    <a:pt x="700" y="31"/>
                    <a:pt x="696" y="28"/>
                  </a:cubicBezTo>
                  <a:cubicBezTo>
                    <a:pt x="691" y="24"/>
                    <a:pt x="695" y="16"/>
                    <a:pt x="692" y="18"/>
                  </a:cubicBezTo>
                  <a:cubicBezTo>
                    <a:pt x="689" y="19"/>
                    <a:pt x="686" y="23"/>
                    <a:pt x="684" y="19"/>
                  </a:cubicBezTo>
                  <a:cubicBezTo>
                    <a:pt x="682" y="15"/>
                    <a:pt x="681" y="6"/>
                    <a:pt x="677" y="11"/>
                  </a:cubicBezTo>
                  <a:cubicBezTo>
                    <a:pt x="674" y="15"/>
                    <a:pt x="675" y="23"/>
                    <a:pt x="672" y="24"/>
                  </a:cubicBezTo>
                  <a:cubicBezTo>
                    <a:pt x="669" y="26"/>
                    <a:pt x="661" y="27"/>
                    <a:pt x="657" y="23"/>
                  </a:cubicBezTo>
                  <a:cubicBezTo>
                    <a:pt x="654" y="18"/>
                    <a:pt x="640" y="21"/>
                    <a:pt x="637" y="28"/>
                  </a:cubicBezTo>
                  <a:cubicBezTo>
                    <a:pt x="634" y="35"/>
                    <a:pt x="626" y="43"/>
                    <a:pt x="624" y="38"/>
                  </a:cubicBezTo>
                  <a:cubicBezTo>
                    <a:pt x="622" y="33"/>
                    <a:pt x="616" y="24"/>
                    <a:pt x="613" y="26"/>
                  </a:cubicBezTo>
                  <a:cubicBezTo>
                    <a:pt x="615" y="34"/>
                    <a:pt x="613" y="39"/>
                    <a:pt x="612" y="45"/>
                  </a:cubicBezTo>
                  <a:cubicBezTo>
                    <a:pt x="610" y="50"/>
                    <a:pt x="602" y="58"/>
                    <a:pt x="598" y="51"/>
                  </a:cubicBezTo>
                  <a:cubicBezTo>
                    <a:pt x="594" y="45"/>
                    <a:pt x="592" y="30"/>
                    <a:pt x="589" y="40"/>
                  </a:cubicBezTo>
                  <a:cubicBezTo>
                    <a:pt x="586" y="50"/>
                    <a:pt x="593" y="66"/>
                    <a:pt x="586" y="62"/>
                  </a:cubicBezTo>
                  <a:cubicBezTo>
                    <a:pt x="579" y="58"/>
                    <a:pt x="573" y="51"/>
                    <a:pt x="569" y="58"/>
                  </a:cubicBezTo>
                  <a:cubicBezTo>
                    <a:pt x="565" y="64"/>
                    <a:pt x="557" y="79"/>
                    <a:pt x="553" y="84"/>
                  </a:cubicBezTo>
                  <a:cubicBezTo>
                    <a:pt x="549" y="89"/>
                    <a:pt x="535" y="89"/>
                    <a:pt x="529" y="100"/>
                  </a:cubicBezTo>
                  <a:cubicBezTo>
                    <a:pt x="524" y="111"/>
                    <a:pt x="527" y="149"/>
                    <a:pt x="524" y="156"/>
                  </a:cubicBezTo>
                  <a:cubicBezTo>
                    <a:pt x="521" y="163"/>
                    <a:pt x="519" y="173"/>
                    <a:pt x="515" y="166"/>
                  </a:cubicBezTo>
                  <a:cubicBezTo>
                    <a:pt x="511" y="159"/>
                    <a:pt x="508" y="153"/>
                    <a:pt x="507" y="164"/>
                  </a:cubicBezTo>
                  <a:cubicBezTo>
                    <a:pt x="506" y="175"/>
                    <a:pt x="503" y="184"/>
                    <a:pt x="500" y="194"/>
                  </a:cubicBezTo>
                  <a:cubicBezTo>
                    <a:pt x="499" y="198"/>
                    <a:pt x="494" y="199"/>
                    <a:pt x="491" y="205"/>
                  </a:cubicBezTo>
                  <a:cubicBezTo>
                    <a:pt x="487" y="212"/>
                    <a:pt x="485" y="225"/>
                    <a:pt x="484" y="229"/>
                  </a:cubicBezTo>
                  <a:cubicBezTo>
                    <a:pt x="483" y="237"/>
                    <a:pt x="491" y="246"/>
                    <a:pt x="488" y="254"/>
                  </a:cubicBezTo>
                  <a:cubicBezTo>
                    <a:pt x="485" y="262"/>
                    <a:pt x="488" y="273"/>
                    <a:pt x="483" y="289"/>
                  </a:cubicBezTo>
                  <a:cubicBezTo>
                    <a:pt x="480" y="300"/>
                    <a:pt x="484" y="306"/>
                    <a:pt x="483" y="310"/>
                  </a:cubicBezTo>
                  <a:cubicBezTo>
                    <a:pt x="482" y="313"/>
                    <a:pt x="477" y="315"/>
                    <a:pt x="475" y="317"/>
                  </a:cubicBezTo>
                  <a:cubicBezTo>
                    <a:pt x="469" y="325"/>
                    <a:pt x="472" y="345"/>
                    <a:pt x="476" y="369"/>
                  </a:cubicBezTo>
                  <a:cubicBezTo>
                    <a:pt x="487" y="435"/>
                    <a:pt x="509" y="450"/>
                    <a:pt x="516" y="455"/>
                  </a:cubicBezTo>
                  <a:cubicBezTo>
                    <a:pt x="524" y="460"/>
                    <a:pt x="536" y="449"/>
                    <a:pt x="539" y="458"/>
                  </a:cubicBezTo>
                  <a:cubicBezTo>
                    <a:pt x="542" y="467"/>
                    <a:pt x="545" y="510"/>
                    <a:pt x="547" y="529"/>
                  </a:cubicBezTo>
                  <a:cubicBezTo>
                    <a:pt x="548" y="547"/>
                    <a:pt x="559" y="564"/>
                    <a:pt x="564" y="576"/>
                  </a:cubicBezTo>
                  <a:cubicBezTo>
                    <a:pt x="568" y="588"/>
                    <a:pt x="567" y="627"/>
                    <a:pt x="565" y="643"/>
                  </a:cubicBezTo>
                  <a:cubicBezTo>
                    <a:pt x="564" y="660"/>
                    <a:pt x="555" y="650"/>
                    <a:pt x="545" y="642"/>
                  </a:cubicBezTo>
                  <a:cubicBezTo>
                    <a:pt x="536" y="634"/>
                    <a:pt x="525" y="643"/>
                    <a:pt x="509" y="651"/>
                  </a:cubicBezTo>
                  <a:cubicBezTo>
                    <a:pt x="492" y="659"/>
                    <a:pt x="463" y="683"/>
                    <a:pt x="444" y="688"/>
                  </a:cubicBezTo>
                  <a:cubicBezTo>
                    <a:pt x="426" y="693"/>
                    <a:pt x="400" y="706"/>
                    <a:pt x="388" y="711"/>
                  </a:cubicBezTo>
                  <a:cubicBezTo>
                    <a:pt x="375" y="715"/>
                    <a:pt x="342" y="738"/>
                    <a:pt x="323" y="743"/>
                  </a:cubicBezTo>
                  <a:cubicBezTo>
                    <a:pt x="305" y="748"/>
                    <a:pt x="293" y="742"/>
                    <a:pt x="285" y="749"/>
                  </a:cubicBezTo>
                  <a:cubicBezTo>
                    <a:pt x="277" y="757"/>
                    <a:pt x="262" y="774"/>
                    <a:pt x="251" y="783"/>
                  </a:cubicBezTo>
                  <a:cubicBezTo>
                    <a:pt x="240" y="792"/>
                    <a:pt x="204" y="824"/>
                    <a:pt x="188" y="850"/>
                  </a:cubicBezTo>
                  <a:cubicBezTo>
                    <a:pt x="173" y="876"/>
                    <a:pt x="104" y="1017"/>
                    <a:pt x="93" y="1051"/>
                  </a:cubicBezTo>
                  <a:cubicBezTo>
                    <a:pt x="83" y="1085"/>
                    <a:pt x="49" y="1216"/>
                    <a:pt x="43" y="1236"/>
                  </a:cubicBezTo>
                  <a:cubicBezTo>
                    <a:pt x="37" y="1256"/>
                    <a:pt x="47" y="1278"/>
                    <a:pt x="47" y="1289"/>
                  </a:cubicBezTo>
                  <a:cubicBezTo>
                    <a:pt x="47" y="1299"/>
                    <a:pt x="37" y="1308"/>
                    <a:pt x="32" y="1318"/>
                  </a:cubicBezTo>
                  <a:cubicBezTo>
                    <a:pt x="28" y="1327"/>
                    <a:pt x="26" y="1353"/>
                    <a:pt x="24" y="1365"/>
                  </a:cubicBezTo>
                  <a:cubicBezTo>
                    <a:pt x="23" y="1377"/>
                    <a:pt x="11" y="1394"/>
                    <a:pt x="9" y="1413"/>
                  </a:cubicBezTo>
                  <a:cubicBezTo>
                    <a:pt x="8" y="1431"/>
                    <a:pt x="17" y="1437"/>
                    <a:pt x="18" y="1448"/>
                  </a:cubicBezTo>
                  <a:cubicBezTo>
                    <a:pt x="20" y="1459"/>
                    <a:pt x="6" y="1456"/>
                    <a:pt x="3" y="1468"/>
                  </a:cubicBezTo>
                  <a:cubicBezTo>
                    <a:pt x="0" y="1480"/>
                    <a:pt x="14" y="1483"/>
                    <a:pt x="15" y="1492"/>
                  </a:cubicBezTo>
                  <a:cubicBezTo>
                    <a:pt x="17" y="1501"/>
                    <a:pt x="3" y="1511"/>
                    <a:pt x="1" y="1528"/>
                  </a:cubicBezTo>
                  <a:cubicBezTo>
                    <a:pt x="0" y="1544"/>
                    <a:pt x="9" y="1543"/>
                    <a:pt x="6" y="1555"/>
                  </a:cubicBezTo>
                  <a:cubicBezTo>
                    <a:pt x="3" y="1567"/>
                    <a:pt x="6" y="1596"/>
                    <a:pt x="12" y="1613"/>
                  </a:cubicBezTo>
                  <a:cubicBezTo>
                    <a:pt x="18" y="1630"/>
                    <a:pt x="24" y="1682"/>
                    <a:pt x="20" y="1690"/>
                  </a:cubicBezTo>
                  <a:cubicBezTo>
                    <a:pt x="15" y="1698"/>
                    <a:pt x="18" y="1724"/>
                    <a:pt x="26" y="1736"/>
                  </a:cubicBezTo>
                  <a:cubicBezTo>
                    <a:pt x="34" y="1748"/>
                    <a:pt x="41" y="1760"/>
                    <a:pt x="44" y="1777"/>
                  </a:cubicBezTo>
                  <a:cubicBezTo>
                    <a:pt x="47" y="1794"/>
                    <a:pt x="44" y="1794"/>
                    <a:pt x="50" y="1809"/>
                  </a:cubicBezTo>
                  <a:cubicBezTo>
                    <a:pt x="57" y="1825"/>
                    <a:pt x="69" y="1851"/>
                    <a:pt x="77" y="1869"/>
                  </a:cubicBezTo>
                  <a:cubicBezTo>
                    <a:pt x="84" y="1888"/>
                    <a:pt x="89" y="1874"/>
                    <a:pt x="96" y="1885"/>
                  </a:cubicBezTo>
                  <a:cubicBezTo>
                    <a:pt x="104" y="1895"/>
                    <a:pt x="144" y="1984"/>
                    <a:pt x="152" y="2006"/>
                  </a:cubicBezTo>
                  <a:cubicBezTo>
                    <a:pt x="159" y="2027"/>
                    <a:pt x="161" y="2053"/>
                    <a:pt x="165" y="2078"/>
                  </a:cubicBezTo>
                  <a:cubicBezTo>
                    <a:pt x="170" y="2102"/>
                    <a:pt x="196" y="2113"/>
                    <a:pt x="207" y="2137"/>
                  </a:cubicBezTo>
                  <a:cubicBezTo>
                    <a:pt x="217" y="2162"/>
                    <a:pt x="239" y="2194"/>
                    <a:pt x="234" y="2219"/>
                  </a:cubicBezTo>
                  <a:cubicBezTo>
                    <a:pt x="230" y="2243"/>
                    <a:pt x="211" y="2408"/>
                    <a:pt x="208" y="2428"/>
                  </a:cubicBezTo>
                  <a:cubicBezTo>
                    <a:pt x="205" y="2448"/>
                    <a:pt x="211" y="2464"/>
                    <a:pt x="213" y="2479"/>
                  </a:cubicBezTo>
                  <a:cubicBezTo>
                    <a:pt x="214" y="2494"/>
                    <a:pt x="220" y="2585"/>
                    <a:pt x="212" y="2640"/>
                  </a:cubicBezTo>
                  <a:cubicBezTo>
                    <a:pt x="204" y="2694"/>
                    <a:pt x="214" y="2891"/>
                    <a:pt x="222" y="2926"/>
                  </a:cubicBezTo>
                  <a:cubicBezTo>
                    <a:pt x="229" y="2961"/>
                    <a:pt x="240" y="3011"/>
                    <a:pt x="239" y="3032"/>
                  </a:cubicBezTo>
                  <a:cubicBezTo>
                    <a:pt x="239" y="3054"/>
                    <a:pt x="233" y="3073"/>
                    <a:pt x="229" y="3087"/>
                  </a:cubicBezTo>
                  <a:cubicBezTo>
                    <a:pt x="226" y="3101"/>
                    <a:pt x="238" y="3114"/>
                    <a:pt x="236" y="3135"/>
                  </a:cubicBezTo>
                  <a:cubicBezTo>
                    <a:pt x="234" y="3157"/>
                    <a:pt x="227" y="3153"/>
                    <a:pt x="218" y="3172"/>
                  </a:cubicBezTo>
                  <a:cubicBezTo>
                    <a:pt x="210" y="3190"/>
                    <a:pt x="217" y="3207"/>
                    <a:pt x="219" y="3227"/>
                  </a:cubicBezTo>
                  <a:cubicBezTo>
                    <a:pt x="222" y="3247"/>
                    <a:pt x="227" y="3282"/>
                    <a:pt x="223" y="3303"/>
                  </a:cubicBezTo>
                  <a:cubicBezTo>
                    <a:pt x="220" y="3325"/>
                    <a:pt x="198" y="3323"/>
                    <a:pt x="200" y="3343"/>
                  </a:cubicBezTo>
                  <a:cubicBezTo>
                    <a:pt x="203" y="3363"/>
                    <a:pt x="203" y="3456"/>
                    <a:pt x="204" y="3481"/>
                  </a:cubicBezTo>
                  <a:cubicBezTo>
                    <a:pt x="205" y="3505"/>
                    <a:pt x="212" y="3831"/>
                    <a:pt x="208" y="3855"/>
                  </a:cubicBezTo>
                  <a:cubicBezTo>
                    <a:pt x="205" y="3878"/>
                    <a:pt x="222" y="3886"/>
                    <a:pt x="229" y="3901"/>
                  </a:cubicBezTo>
                  <a:cubicBezTo>
                    <a:pt x="236" y="3916"/>
                    <a:pt x="216" y="3939"/>
                    <a:pt x="204" y="3951"/>
                  </a:cubicBezTo>
                  <a:cubicBezTo>
                    <a:pt x="192" y="3964"/>
                    <a:pt x="207" y="3982"/>
                    <a:pt x="222" y="4003"/>
                  </a:cubicBezTo>
                  <a:cubicBezTo>
                    <a:pt x="237" y="4024"/>
                    <a:pt x="255" y="4056"/>
                    <a:pt x="251" y="4072"/>
                  </a:cubicBezTo>
                  <a:cubicBezTo>
                    <a:pt x="247" y="4087"/>
                    <a:pt x="210" y="4117"/>
                    <a:pt x="202" y="4139"/>
                  </a:cubicBezTo>
                  <a:cubicBezTo>
                    <a:pt x="194" y="4161"/>
                    <a:pt x="208" y="4195"/>
                    <a:pt x="215" y="4213"/>
                  </a:cubicBezTo>
                  <a:cubicBezTo>
                    <a:pt x="222" y="4231"/>
                    <a:pt x="273" y="4241"/>
                    <a:pt x="312" y="4244"/>
                  </a:cubicBezTo>
                  <a:cubicBezTo>
                    <a:pt x="350" y="4247"/>
                    <a:pt x="410" y="4251"/>
                    <a:pt x="438" y="4216"/>
                  </a:cubicBezTo>
                  <a:cubicBezTo>
                    <a:pt x="449" y="4202"/>
                    <a:pt x="447" y="4148"/>
                    <a:pt x="453" y="4130"/>
                  </a:cubicBezTo>
                  <a:cubicBezTo>
                    <a:pt x="460" y="4111"/>
                    <a:pt x="470" y="4123"/>
                    <a:pt x="472" y="4106"/>
                  </a:cubicBezTo>
                  <a:cubicBezTo>
                    <a:pt x="474" y="4089"/>
                    <a:pt x="473" y="4058"/>
                    <a:pt x="480" y="4055"/>
                  </a:cubicBezTo>
                  <a:cubicBezTo>
                    <a:pt x="488" y="4051"/>
                    <a:pt x="501" y="4067"/>
                    <a:pt x="503" y="4052"/>
                  </a:cubicBezTo>
                  <a:cubicBezTo>
                    <a:pt x="506" y="4037"/>
                    <a:pt x="518" y="4002"/>
                    <a:pt x="529" y="3956"/>
                  </a:cubicBezTo>
                  <a:cubicBezTo>
                    <a:pt x="541" y="3909"/>
                    <a:pt x="555" y="3700"/>
                    <a:pt x="556" y="3654"/>
                  </a:cubicBezTo>
                  <a:cubicBezTo>
                    <a:pt x="557" y="3608"/>
                    <a:pt x="534" y="3523"/>
                    <a:pt x="528" y="3486"/>
                  </a:cubicBezTo>
                  <a:cubicBezTo>
                    <a:pt x="522" y="3450"/>
                    <a:pt x="513" y="3298"/>
                    <a:pt x="509" y="3248"/>
                  </a:cubicBezTo>
                  <a:cubicBezTo>
                    <a:pt x="505" y="3198"/>
                    <a:pt x="533" y="3133"/>
                    <a:pt x="535" y="3095"/>
                  </a:cubicBezTo>
                  <a:cubicBezTo>
                    <a:pt x="536" y="3057"/>
                    <a:pt x="537" y="2989"/>
                    <a:pt x="547" y="2940"/>
                  </a:cubicBezTo>
                  <a:cubicBezTo>
                    <a:pt x="557" y="2890"/>
                    <a:pt x="555" y="2816"/>
                    <a:pt x="569" y="2753"/>
                  </a:cubicBezTo>
                  <a:cubicBezTo>
                    <a:pt x="573" y="2730"/>
                    <a:pt x="629" y="2564"/>
                    <a:pt x="647" y="2525"/>
                  </a:cubicBezTo>
                  <a:cubicBezTo>
                    <a:pt x="664" y="2485"/>
                    <a:pt x="689" y="2514"/>
                    <a:pt x="702" y="2525"/>
                  </a:cubicBezTo>
                  <a:cubicBezTo>
                    <a:pt x="715" y="2535"/>
                    <a:pt x="726" y="2646"/>
                    <a:pt x="738" y="2699"/>
                  </a:cubicBezTo>
                  <a:cubicBezTo>
                    <a:pt x="751" y="2752"/>
                    <a:pt x="779" y="2807"/>
                    <a:pt x="792" y="2875"/>
                  </a:cubicBezTo>
                  <a:cubicBezTo>
                    <a:pt x="800" y="2917"/>
                    <a:pt x="825" y="3043"/>
                    <a:pt x="850" y="3131"/>
                  </a:cubicBezTo>
                  <a:cubicBezTo>
                    <a:pt x="857" y="3158"/>
                    <a:pt x="868" y="3156"/>
                    <a:pt x="870" y="3178"/>
                  </a:cubicBezTo>
                  <a:cubicBezTo>
                    <a:pt x="873" y="3199"/>
                    <a:pt x="870" y="3209"/>
                    <a:pt x="874" y="3218"/>
                  </a:cubicBezTo>
                  <a:cubicBezTo>
                    <a:pt x="878" y="3227"/>
                    <a:pt x="885" y="3247"/>
                    <a:pt x="885" y="3256"/>
                  </a:cubicBezTo>
                  <a:cubicBezTo>
                    <a:pt x="885" y="3265"/>
                    <a:pt x="878" y="3284"/>
                    <a:pt x="878" y="3297"/>
                  </a:cubicBezTo>
                  <a:cubicBezTo>
                    <a:pt x="878" y="3311"/>
                    <a:pt x="895" y="3334"/>
                    <a:pt x="898" y="3350"/>
                  </a:cubicBezTo>
                  <a:cubicBezTo>
                    <a:pt x="900" y="3367"/>
                    <a:pt x="879" y="3383"/>
                    <a:pt x="879" y="3398"/>
                  </a:cubicBezTo>
                  <a:cubicBezTo>
                    <a:pt x="879" y="3413"/>
                    <a:pt x="890" y="3455"/>
                    <a:pt x="889" y="3475"/>
                  </a:cubicBezTo>
                  <a:cubicBezTo>
                    <a:pt x="888" y="3495"/>
                    <a:pt x="888" y="4070"/>
                    <a:pt x="884" y="4086"/>
                  </a:cubicBezTo>
                  <a:cubicBezTo>
                    <a:pt x="880" y="4103"/>
                    <a:pt x="885" y="4130"/>
                    <a:pt x="893" y="4135"/>
                  </a:cubicBezTo>
                  <a:cubicBezTo>
                    <a:pt x="900" y="4140"/>
                    <a:pt x="934" y="4133"/>
                    <a:pt x="946" y="4139"/>
                  </a:cubicBezTo>
                  <a:cubicBezTo>
                    <a:pt x="957" y="4145"/>
                    <a:pt x="945" y="4163"/>
                    <a:pt x="962" y="4163"/>
                  </a:cubicBezTo>
                  <a:cubicBezTo>
                    <a:pt x="979" y="4163"/>
                    <a:pt x="1086" y="4171"/>
                    <a:pt x="1112" y="4182"/>
                  </a:cubicBezTo>
                  <a:cubicBezTo>
                    <a:pt x="1138" y="4194"/>
                    <a:pt x="1214" y="4251"/>
                    <a:pt x="1240" y="4261"/>
                  </a:cubicBezTo>
                  <a:cubicBezTo>
                    <a:pt x="1266" y="4270"/>
                    <a:pt x="1373" y="4272"/>
                    <a:pt x="1406" y="4265"/>
                  </a:cubicBezTo>
                  <a:cubicBezTo>
                    <a:pt x="1439" y="4258"/>
                    <a:pt x="1439" y="4242"/>
                    <a:pt x="1442" y="4213"/>
                  </a:cubicBezTo>
                  <a:cubicBezTo>
                    <a:pt x="1444" y="4185"/>
                    <a:pt x="1401" y="4166"/>
                    <a:pt x="1380" y="414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50" name="Man 1"/>
            <p:cNvSpPr>
              <a:spLocks/>
            </p:cNvSpPr>
            <p:nvPr/>
          </p:nvSpPr>
          <p:spPr bwMode="auto">
            <a:xfrm>
              <a:off x="280" y="161"/>
              <a:ext cx="1129" cy="3612"/>
            </a:xfrm>
            <a:custGeom>
              <a:avLst/>
              <a:gdLst>
                <a:gd name="T0" fmla="*/ 1104 w 1239"/>
                <a:gd name="T1" fmla="*/ 3679 h 3966"/>
                <a:gd name="T2" fmla="*/ 1151 w 1239"/>
                <a:gd name="T3" fmla="*/ 3527 h 3966"/>
                <a:gd name="T4" fmla="*/ 1044 w 1239"/>
                <a:gd name="T5" fmla="*/ 3051 h 3966"/>
                <a:gd name="T6" fmla="*/ 1015 w 1239"/>
                <a:gd name="T7" fmla="*/ 2966 h 3966"/>
                <a:gd name="T8" fmla="*/ 1012 w 1239"/>
                <a:gd name="T9" fmla="*/ 2885 h 3966"/>
                <a:gd name="T10" fmla="*/ 973 w 1239"/>
                <a:gd name="T11" fmla="*/ 2191 h 3966"/>
                <a:gd name="T12" fmla="*/ 1040 w 1239"/>
                <a:gd name="T13" fmla="*/ 2024 h 3966"/>
                <a:gd name="T14" fmla="*/ 1234 w 1239"/>
                <a:gd name="T15" fmla="*/ 1556 h 3966"/>
                <a:gd name="T16" fmla="*/ 1228 w 1239"/>
                <a:gd name="T17" fmla="*/ 1375 h 3966"/>
                <a:gd name="T18" fmla="*/ 1104 w 1239"/>
                <a:gd name="T19" fmla="*/ 821 h 3966"/>
                <a:gd name="T20" fmla="*/ 847 w 1239"/>
                <a:gd name="T21" fmla="*/ 639 h 3966"/>
                <a:gd name="T22" fmla="*/ 784 w 1239"/>
                <a:gd name="T23" fmla="*/ 439 h 3966"/>
                <a:gd name="T24" fmla="*/ 823 w 1239"/>
                <a:gd name="T25" fmla="*/ 419 h 3966"/>
                <a:gd name="T26" fmla="*/ 841 w 1239"/>
                <a:gd name="T27" fmla="*/ 287 h 3966"/>
                <a:gd name="T28" fmla="*/ 846 w 1239"/>
                <a:gd name="T29" fmla="*/ 136 h 3966"/>
                <a:gd name="T30" fmla="*/ 702 w 1239"/>
                <a:gd name="T31" fmla="*/ 16 h 3966"/>
                <a:gd name="T32" fmla="*/ 582 w 1239"/>
                <a:gd name="T33" fmla="*/ 30 h 3966"/>
                <a:gd name="T34" fmla="*/ 476 w 1239"/>
                <a:gd name="T35" fmla="*/ 268 h 3966"/>
                <a:gd name="T36" fmla="*/ 469 w 1239"/>
                <a:gd name="T37" fmla="*/ 360 h 3966"/>
                <a:gd name="T38" fmla="*/ 505 w 1239"/>
                <a:gd name="T39" fmla="*/ 407 h 3966"/>
                <a:gd name="T40" fmla="*/ 476 w 1239"/>
                <a:gd name="T41" fmla="*/ 646 h 3966"/>
                <a:gd name="T42" fmla="*/ 33 w 1239"/>
                <a:gd name="T43" fmla="*/ 1332 h 3966"/>
                <a:gd name="T44" fmla="*/ 70 w 1239"/>
                <a:gd name="T45" fmla="*/ 1411 h 3966"/>
                <a:gd name="T46" fmla="*/ 104 w 1239"/>
                <a:gd name="T47" fmla="*/ 1844 h 3966"/>
                <a:gd name="T48" fmla="*/ 106 w 1239"/>
                <a:gd name="T49" fmla="*/ 1984 h 3966"/>
                <a:gd name="T50" fmla="*/ 124 w 1239"/>
                <a:gd name="T51" fmla="*/ 2171 h 3966"/>
                <a:gd name="T52" fmla="*/ 194 w 1239"/>
                <a:gd name="T53" fmla="*/ 2410 h 3966"/>
                <a:gd name="T54" fmla="*/ 197 w 1239"/>
                <a:gd name="T55" fmla="*/ 2710 h 3966"/>
                <a:gd name="T56" fmla="*/ 195 w 1239"/>
                <a:gd name="T57" fmla="*/ 2823 h 3966"/>
                <a:gd name="T58" fmla="*/ 195 w 1239"/>
                <a:gd name="T59" fmla="*/ 2958 h 3966"/>
                <a:gd name="T60" fmla="*/ 186 w 1239"/>
                <a:gd name="T61" fmla="*/ 3200 h 3966"/>
                <a:gd name="T62" fmla="*/ 161 w 1239"/>
                <a:gd name="T63" fmla="*/ 3382 h 3966"/>
                <a:gd name="T64" fmla="*/ 191 w 1239"/>
                <a:gd name="T65" fmla="*/ 3527 h 3966"/>
                <a:gd name="T66" fmla="*/ 32 w 1239"/>
                <a:gd name="T67" fmla="*/ 3636 h 3966"/>
                <a:gd name="T68" fmla="*/ 48 w 1239"/>
                <a:gd name="T69" fmla="*/ 3752 h 3966"/>
                <a:gd name="T70" fmla="*/ 300 w 1239"/>
                <a:gd name="T71" fmla="*/ 3675 h 3966"/>
                <a:gd name="T72" fmla="*/ 432 w 1239"/>
                <a:gd name="T73" fmla="*/ 3544 h 3966"/>
                <a:gd name="T74" fmla="*/ 462 w 1239"/>
                <a:gd name="T75" fmla="*/ 3256 h 3966"/>
                <a:gd name="T76" fmla="*/ 472 w 1239"/>
                <a:gd name="T77" fmla="*/ 2950 h 3966"/>
                <a:gd name="T78" fmla="*/ 470 w 1239"/>
                <a:gd name="T79" fmla="*/ 2805 h 3966"/>
                <a:gd name="T80" fmla="*/ 545 w 1239"/>
                <a:gd name="T81" fmla="*/ 2545 h 3966"/>
                <a:gd name="T82" fmla="*/ 564 w 1239"/>
                <a:gd name="T83" fmla="*/ 2357 h 3966"/>
                <a:gd name="T84" fmla="*/ 676 w 1239"/>
                <a:gd name="T85" fmla="*/ 2677 h 3966"/>
                <a:gd name="T86" fmla="*/ 759 w 1239"/>
                <a:gd name="T87" fmla="*/ 2994 h 3966"/>
                <a:gd name="T88" fmla="*/ 796 w 1239"/>
                <a:gd name="T89" fmla="*/ 3270 h 3966"/>
                <a:gd name="T90" fmla="*/ 849 w 1239"/>
                <a:gd name="T91" fmla="*/ 3540 h 3966"/>
                <a:gd name="T92" fmla="*/ 850 w 1239"/>
                <a:gd name="T93" fmla="*/ 3615 h 3966"/>
                <a:gd name="T94" fmla="*/ 901 w 1239"/>
                <a:gd name="T95" fmla="*/ 3742 h 3966"/>
                <a:gd name="T96" fmla="*/ 996 w 1239"/>
                <a:gd name="T97" fmla="*/ 3920 h 3966"/>
                <a:gd name="T98" fmla="*/ 1159 w 1239"/>
                <a:gd name="T99" fmla="*/ 3938 h 3966"/>
                <a:gd name="T100" fmla="*/ 1107 w 1239"/>
                <a:gd name="T101" fmla="*/ 3748 h 39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239" h="3966">
                  <a:moveTo>
                    <a:pt x="1107" y="3748"/>
                  </a:moveTo>
                  <a:cubicBezTo>
                    <a:pt x="1088" y="3719"/>
                    <a:pt x="1100" y="3699"/>
                    <a:pt x="1104" y="3679"/>
                  </a:cubicBezTo>
                  <a:cubicBezTo>
                    <a:pt x="1108" y="3659"/>
                    <a:pt x="1120" y="3655"/>
                    <a:pt x="1131" y="3627"/>
                  </a:cubicBezTo>
                  <a:cubicBezTo>
                    <a:pt x="1142" y="3599"/>
                    <a:pt x="1163" y="3576"/>
                    <a:pt x="1151" y="3527"/>
                  </a:cubicBezTo>
                  <a:cubicBezTo>
                    <a:pt x="1139" y="3477"/>
                    <a:pt x="1104" y="3300"/>
                    <a:pt x="1090" y="3256"/>
                  </a:cubicBezTo>
                  <a:cubicBezTo>
                    <a:pt x="1075" y="3212"/>
                    <a:pt x="1056" y="3065"/>
                    <a:pt x="1044" y="3051"/>
                  </a:cubicBezTo>
                  <a:cubicBezTo>
                    <a:pt x="1032" y="3038"/>
                    <a:pt x="1019" y="3026"/>
                    <a:pt x="1012" y="3009"/>
                  </a:cubicBezTo>
                  <a:cubicBezTo>
                    <a:pt x="1005" y="2991"/>
                    <a:pt x="1016" y="2987"/>
                    <a:pt x="1015" y="2966"/>
                  </a:cubicBezTo>
                  <a:cubicBezTo>
                    <a:pt x="1013" y="2944"/>
                    <a:pt x="1036" y="2928"/>
                    <a:pt x="1031" y="2915"/>
                  </a:cubicBezTo>
                  <a:cubicBezTo>
                    <a:pt x="1025" y="2901"/>
                    <a:pt x="1017" y="2897"/>
                    <a:pt x="1012" y="2885"/>
                  </a:cubicBezTo>
                  <a:cubicBezTo>
                    <a:pt x="1007" y="2873"/>
                    <a:pt x="1033" y="2837"/>
                    <a:pt x="1024" y="2802"/>
                  </a:cubicBezTo>
                  <a:cubicBezTo>
                    <a:pt x="1015" y="2768"/>
                    <a:pt x="969" y="2213"/>
                    <a:pt x="973" y="2191"/>
                  </a:cubicBezTo>
                  <a:cubicBezTo>
                    <a:pt x="974" y="2188"/>
                    <a:pt x="1017" y="2157"/>
                    <a:pt x="1024" y="2120"/>
                  </a:cubicBezTo>
                  <a:cubicBezTo>
                    <a:pt x="1031" y="2085"/>
                    <a:pt x="1036" y="2039"/>
                    <a:pt x="1040" y="2024"/>
                  </a:cubicBezTo>
                  <a:cubicBezTo>
                    <a:pt x="1053" y="1958"/>
                    <a:pt x="1076" y="1937"/>
                    <a:pt x="1130" y="1839"/>
                  </a:cubicBezTo>
                  <a:cubicBezTo>
                    <a:pt x="1192" y="1727"/>
                    <a:pt x="1239" y="1584"/>
                    <a:pt x="1234" y="1556"/>
                  </a:cubicBezTo>
                  <a:cubicBezTo>
                    <a:pt x="1224" y="1493"/>
                    <a:pt x="1219" y="1475"/>
                    <a:pt x="1207" y="1424"/>
                  </a:cubicBezTo>
                  <a:cubicBezTo>
                    <a:pt x="1198" y="1386"/>
                    <a:pt x="1228" y="1403"/>
                    <a:pt x="1228" y="1375"/>
                  </a:cubicBezTo>
                  <a:cubicBezTo>
                    <a:pt x="1228" y="1347"/>
                    <a:pt x="1230" y="1309"/>
                    <a:pt x="1215" y="1256"/>
                  </a:cubicBezTo>
                  <a:cubicBezTo>
                    <a:pt x="1197" y="1192"/>
                    <a:pt x="1130" y="868"/>
                    <a:pt x="1104" y="821"/>
                  </a:cubicBezTo>
                  <a:cubicBezTo>
                    <a:pt x="1078" y="775"/>
                    <a:pt x="1055" y="767"/>
                    <a:pt x="1009" y="742"/>
                  </a:cubicBezTo>
                  <a:cubicBezTo>
                    <a:pt x="963" y="716"/>
                    <a:pt x="865" y="654"/>
                    <a:pt x="847" y="639"/>
                  </a:cubicBezTo>
                  <a:cubicBezTo>
                    <a:pt x="829" y="623"/>
                    <a:pt x="782" y="572"/>
                    <a:pt x="781" y="535"/>
                  </a:cubicBezTo>
                  <a:cubicBezTo>
                    <a:pt x="780" y="498"/>
                    <a:pt x="779" y="450"/>
                    <a:pt x="784" y="439"/>
                  </a:cubicBezTo>
                  <a:cubicBezTo>
                    <a:pt x="788" y="430"/>
                    <a:pt x="803" y="406"/>
                    <a:pt x="805" y="413"/>
                  </a:cubicBezTo>
                  <a:cubicBezTo>
                    <a:pt x="809" y="427"/>
                    <a:pt x="819" y="423"/>
                    <a:pt x="823" y="419"/>
                  </a:cubicBezTo>
                  <a:cubicBezTo>
                    <a:pt x="828" y="412"/>
                    <a:pt x="861" y="317"/>
                    <a:pt x="861" y="307"/>
                  </a:cubicBezTo>
                  <a:cubicBezTo>
                    <a:pt x="861" y="280"/>
                    <a:pt x="843" y="300"/>
                    <a:pt x="841" y="287"/>
                  </a:cubicBezTo>
                  <a:cubicBezTo>
                    <a:pt x="840" y="274"/>
                    <a:pt x="856" y="265"/>
                    <a:pt x="859" y="231"/>
                  </a:cubicBezTo>
                  <a:cubicBezTo>
                    <a:pt x="862" y="198"/>
                    <a:pt x="856" y="166"/>
                    <a:pt x="846" y="136"/>
                  </a:cubicBezTo>
                  <a:cubicBezTo>
                    <a:pt x="836" y="106"/>
                    <a:pt x="823" y="76"/>
                    <a:pt x="812" y="63"/>
                  </a:cubicBezTo>
                  <a:cubicBezTo>
                    <a:pt x="784" y="27"/>
                    <a:pt x="727" y="31"/>
                    <a:pt x="702" y="16"/>
                  </a:cubicBezTo>
                  <a:cubicBezTo>
                    <a:pt x="686" y="6"/>
                    <a:pt x="671" y="0"/>
                    <a:pt x="651" y="6"/>
                  </a:cubicBezTo>
                  <a:cubicBezTo>
                    <a:pt x="631" y="13"/>
                    <a:pt x="600" y="24"/>
                    <a:pt x="582" y="30"/>
                  </a:cubicBezTo>
                  <a:cubicBezTo>
                    <a:pt x="563" y="37"/>
                    <a:pt x="492" y="82"/>
                    <a:pt x="479" y="145"/>
                  </a:cubicBezTo>
                  <a:cubicBezTo>
                    <a:pt x="473" y="175"/>
                    <a:pt x="486" y="253"/>
                    <a:pt x="476" y="268"/>
                  </a:cubicBezTo>
                  <a:cubicBezTo>
                    <a:pt x="473" y="272"/>
                    <a:pt x="460" y="257"/>
                    <a:pt x="457" y="278"/>
                  </a:cubicBezTo>
                  <a:cubicBezTo>
                    <a:pt x="454" y="308"/>
                    <a:pt x="459" y="333"/>
                    <a:pt x="469" y="360"/>
                  </a:cubicBezTo>
                  <a:cubicBezTo>
                    <a:pt x="479" y="386"/>
                    <a:pt x="477" y="398"/>
                    <a:pt x="489" y="396"/>
                  </a:cubicBezTo>
                  <a:cubicBezTo>
                    <a:pt x="501" y="395"/>
                    <a:pt x="499" y="397"/>
                    <a:pt x="505" y="407"/>
                  </a:cubicBezTo>
                  <a:cubicBezTo>
                    <a:pt x="512" y="416"/>
                    <a:pt x="529" y="521"/>
                    <a:pt x="527" y="544"/>
                  </a:cubicBezTo>
                  <a:cubicBezTo>
                    <a:pt x="524" y="566"/>
                    <a:pt x="488" y="630"/>
                    <a:pt x="476" y="646"/>
                  </a:cubicBezTo>
                  <a:cubicBezTo>
                    <a:pt x="464" y="662"/>
                    <a:pt x="250" y="752"/>
                    <a:pt x="226" y="776"/>
                  </a:cubicBezTo>
                  <a:cubicBezTo>
                    <a:pt x="146" y="857"/>
                    <a:pt x="33" y="1278"/>
                    <a:pt x="33" y="1332"/>
                  </a:cubicBezTo>
                  <a:cubicBezTo>
                    <a:pt x="33" y="1359"/>
                    <a:pt x="59" y="1349"/>
                    <a:pt x="67" y="1358"/>
                  </a:cubicBezTo>
                  <a:cubicBezTo>
                    <a:pt x="75" y="1367"/>
                    <a:pt x="72" y="1387"/>
                    <a:pt x="70" y="1411"/>
                  </a:cubicBezTo>
                  <a:cubicBezTo>
                    <a:pt x="67" y="1436"/>
                    <a:pt x="62" y="1587"/>
                    <a:pt x="64" y="1628"/>
                  </a:cubicBezTo>
                  <a:cubicBezTo>
                    <a:pt x="67" y="1670"/>
                    <a:pt x="100" y="1824"/>
                    <a:pt x="104" y="1844"/>
                  </a:cubicBezTo>
                  <a:cubicBezTo>
                    <a:pt x="107" y="1856"/>
                    <a:pt x="79" y="1887"/>
                    <a:pt x="76" y="1905"/>
                  </a:cubicBezTo>
                  <a:cubicBezTo>
                    <a:pt x="72" y="1934"/>
                    <a:pt x="104" y="1960"/>
                    <a:pt x="106" y="1984"/>
                  </a:cubicBezTo>
                  <a:cubicBezTo>
                    <a:pt x="107" y="2009"/>
                    <a:pt x="98" y="2055"/>
                    <a:pt x="100" y="2078"/>
                  </a:cubicBezTo>
                  <a:cubicBezTo>
                    <a:pt x="103" y="2101"/>
                    <a:pt x="114" y="2149"/>
                    <a:pt x="124" y="2171"/>
                  </a:cubicBezTo>
                  <a:cubicBezTo>
                    <a:pt x="135" y="2192"/>
                    <a:pt x="165" y="2215"/>
                    <a:pt x="178" y="2227"/>
                  </a:cubicBezTo>
                  <a:cubicBezTo>
                    <a:pt x="191" y="2239"/>
                    <a:pt x="189" y="2365"/>
                    <a:pt x="194" y="2410"/>
                  </a:cubicBezTo>
                  <a:cubicBezTo>
                    <a:pt x="199" y="2456"/>
                    <a:pt x="202" y="2590"/>
                    <a:pt x="203" y="2620"/>
                  </a:cubicBezTo>
                  <a:cubicBezTo>
                    <a:pt x="205" y="2651"/>
                    <a:pt x="201" y="2687"/>
                    <a:pt x="197" y="2710"/>
                  </a:cubicBezTo>
                  <a:cubicBezTo>
                    <a:pt x="193" y="2733"/>
                    <a:pt x="207" y="2725"/>
                    <a:pt x="211" y="2750"/>
                  </a:cubicBezTo>
                  <a:cubicBezTo>
                    <a:pt x="215" y="2776"/>
                    <a:pt x="198" y="2796"/>
                    <a:pt x="195" y="2823"/>
                  </a:cubicBezTo>
                  <a:cubicBezTo>
                    <a:pt x="193" y="2849"/>
                    <a:pt x="215" y="2872"/>
                    <a:pt x="217" y="2891"/>
                  </a:cubicBezTo>
                  <a:cubicBezTo>
                    <a:pt x="218" y="2910"/>
                    <a:pt x="201" y="2938"/>
                    <a:pt x="195" y="2958"/>
                  </a:cubicBezTo>
                  <a:cubicBezTo>
                    <a:pt x="190" y="2978"/>
                    <a:pt x="182" y="3117"/>
                    <a:pt x="189" y="3145"/>
                  </a:cubicBezTo>
                  <a:cubicBezTo>
                    <a:pt x="195" y="3173"/>
                    <a:pt x="193" y="3183"/>
                    <a:pt x="186" y="3200"/>
                  </a:cubicBezTo>
                  <a:cubicBezTo>
                    <a:pt x="179" y="3217"/>
                    <a:pt x="158" y="3298"/>
                    <a:pt x="162" y="3326"/>
                  </a:cubicBezTo>
                  <a:cubicBezTo>
                    <a:pt x="166" y="3354"/>
                    <a:pt x="164" y="3366"/>
                    <a:pt x="161" y="3382"/>
                  </a:cubicBezTo>
                  <a:cubicBezTo>
                    <a:pt x="155" y="3405"/>
                    <a:pt x="165" y="3465"/>
                    <a:pt x="167" y="3492"/>
                  </a:cubicBezTo>
                  <a:cubicBezTo>
                    <a:pt x="170" y="3521"/>
                    <a:pt x="181" y="3520"/>
                    <a:pt x="191" y="3527"/>
                  </a:cubicBezTo>
                  <a:cubicBezTo>
                    <a:pt x="202" y="3533"/>
                    <a:pt x="181" y="3552"/>
                    <a:pt x="159" y="3565"/>
                  </a:cubicBezTo>
                  <a:cubicBezTo>
                    <a:pt x="138" y="3579"/>
                    <a:pt x="48" y="3618"/>
                    <a:pt x="32" y="3636"/>
                  </a:cubicBezTo>
                  <a:cubicBezTo>
                    <a:pt x="16" y="3655"/>
                    <a:pt x="11" y="3695"/>
                    <a:pt x="5" y="3715"/>
                  </a:cubicBezTo>
                  <a:cubicBezTo>
                    <a:pt x="0" y="3736"/>
                    <a:pt x="23" y="3741"/>
                    <a:pt x="48" y="3752"/>
                  </a:cubicBezTo>
                  <a:cubicBezTo>
                    <a:pt x="76" y="3763"/>
                    <a:pt x="174" y="3757"/>
                    <a:pt x="209" y="3733"/>
                  </a:cubicBezTo>
                  <a:cubicBezTo>
                    <a:pt x="244" y="3709"/>
                    <a:pt x="270" y="3687"/>
                    <a:pt x="300" y="3675"/>
                  </a:cubicBezTo>
                  <a:cubicBezTo>
                    <a:pt x="329" y="3663"/>
                    <a:pt x="428" y="3635"/>
                    <a:pt x="442" y="3623"/>
                  </a:cubicBezTo>
                  <a:cubicBezTo>
                    <a:pt x="455" y="3611"/>
                    <a:pt x="435" y="3565"/>
                    <a:pt x="432" y="3544"/>
                  </a:cubicBezTo>
                  <a:cubicBezTo>
                    <a:pt x="430" y="3523"/>
                    <a:pt x="456" y="3515"/>
                    <a:pt x="455" y="3492"/>
                  </a:cubicBezTo>
                  <a:cubicBezTo>
                    <a:pt x="454" y="3469"/>
                    <a:pt x="464" y="3299"/>
                    <a:pt x="462" y="3256"/>
                  </a:cubicBezTo>
                  <a:cubicBezTo>
                    <a:pt x="459" y="3213"/>
                    <a:pt x="447" y="3110"/>
                    <a:pt x="447" y="3090"/>
                  </a:cubicBezTo>
                  <a:cubicBezTo>
                    <a:pt x="447" y="3070"/>
                    <a:pt x="472" y="2971"/>
                    <a:pt x="472" y="2950"/>
                  </a:cubicBezTo>
                  <a:cubicBezTo>
                    <a:pt x="472" y="2928"/>
                    <a:pt x="489" y="2873"/>
                    <a:pt x="485" y="2855"/>
                  </a:cubicBezTo>
                  <a:cubicBezTo>
                    <a:pt x="481" y="2836"/>
                    <a:pt x="467" y="2814"/>
                    <a:pt x="470" y="2805"/>
                  </a:cubicBezTo>
                  <a:cubicBezTo>
                    <a:pt x="472" y="2796"/>
                    <a:pt x="493" y="2785"/>
                    <a:pt x="498" y="2764"/>
                  </a:cubicBezTo>
                  <a:cubicBezTo>
                    <a:pt x="503" y="2742"/>
                    <a:pt x="538" y="2576"/>
                    <a:pt x="545" y="2545"/>
                  </a:cubicBezTo>
                  <a:cubicBezTo>
                    <a:pt x="551" y="2515"/>
                    <a:pt x="558" y="2432"/>
                    <a:pt x="560" y="2407"/>
                  </a:cubicBezTo>
                  <a:cubicBezTo>
                    <a:pt x="561" y="2383"/>
                    <a:pt x="557" y="2375"/>
                    <a:pt x="564" y="2357"/>
                  </a:cubicBezTo>
                  <a:cubicBezTo>
                    <a:pt x="570" y="2338"/>
                    <a:pt x="580" y="2343"/>
                    <a:pt x="586" y="2367"/>
                  </a:cubicBezTo>
                  <a:cubicBezTo>
                    <a:pt x="593" y="2391"/>
                    <a:pt x="667" y="2631"/>
                    <a:pt x="676" y="2677"/>
                  </a:cubicBezTo>
                  <a:cubicBezTo>
                    <a:pt x="685" y="2722"/>
                    <a:pt x="707" y="2904"/>
                    <a:pt x="716" y="2936"/>
                  </a:cubicBezTo>
                  <a:cubicBezTo>
                    <a:pt x="726" y="2968"/>
                    <a:pt x="754" y="2976"/>
                    <a:pt x="759" y="2994"/>
                  </a:cubicBezTo>
                  <a:cubicBezTo>
                    <a:pt x="764" y="3011"/>
                    <a:pt x="742" y="3039"/>
                    <a:pt x="743" y="3057"/>
                  </a:cubicBezTo>
                  <a:cubicBezTo>
                    <a:pt x="744" y="3074"/>
                    <a:pt x="790" y="3242"/>
                    <a:pt x="796" y="3270"/>
                  </a:cubicBezTo>
                  <a:cubicBezTo>
                    <a:pt x="803" y="3298"/>
                    <a:pt x="817" y="3420"/>
                    <a:pt x="822" y="3453"/>
                  </a:cubicBezTo>
                  <a:cubicBezTo>
                    <a:pt x="827" y="3487"/>
                    <a:pt x="846" y="3523"/>
                    <a:pt x="849" y="3540"/>
                  </a:cubicBezTo>
                  <a:cubicBezTo>
                    <a:pt x="851" y="3557"/>
                    <a:pt x="833" y="3576"/>
                    <a:pt x="834" y="3592"/>
                  </a:cubicBezTo>
                  <a:cubicBezTo>
                    <a:pt x="835" y="3608"/>
                    <a:pt x="845" y="3598"/>
                    <a:pt x="850" y="3615"/>
                  </a:cubicBezTo>
                  <a:cubicBezTo>
                    <a:pt x="855" y="3632"/>
                    <a:pt x="854" y="3657"/>
                    <a:pt x="863" y="3667"/>
                  </a:cubicBezTo>
                  <a:cubicBezTo>
                    <a:pt x="873" y="3678"/>
                    <a:pt x="892" y="3719"/>
                    <a:pt x="901" y="3742"/>
                  </a:cubicBezTo>
                  <a:cubicBezTo>
                    <a:pt x="910" y="3765"/>
                    <a:pt x="940" y="3793"/>
                    <a:pt x="950" y="3816"/>
                  </a:cubicBezTo>
                  <a:cubicBezTo>
                    <a:pt x="961" y="3839"/>
                    <a:pt x="983" y="3897"/>
                    <a:pt x="996" y="3920"/>
                  </a:cubicBezTo>
                  <a:cubicBezTo>
                    <a:pt x="1009" y="3943"/>
                    <a:pt x="1046" y="3965"/>
                    <a:pt x="1084" y="3965"/>
                  </a:cubicBezTo>
                  <a:cubicBezTo>
                    <a:pt x="1126" y="3966"/>
                    <a:pt x="1140" y="3957"/>
                    <a:pt x="1159" y="3938"/>
                  </a:cubicBezTo>
                  <a:cubicBezTo>
                    <a:pt x="1176" y="3921"/>
                    <a:pt x="1182" y="3881"/>
                    <a:pt x="1171" y="3851"/>
                  </a:cubicBezTo>
                  <a:cubicBezTo>
                    <a:pt x="1161" y="3820"/>
                    <a:pt x="1126" y="3776"/>
                    <a:pt x="1107" y="374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51" name="Center Woman"/>
            <p:cNvSpPr>
              <a:spLocks noEditPoints="1"/>
            </p:cNvSpPr>
            <p:nvPr/>
          </p:nvSpPr>
          <p:spPr bwMode="auto">
            <a:xfrm>
              <a:off x="2168" y="-6"/>
              <a:ext cx="1178" cy="4328"/>
            </a:xfrm>
            <a:custGeom>
              <a:avLst/>
              <a:gdLst>
                <a:gd name="T0" fmla="*/ 1251 w 1294"/>
                <a:gd name="T1" fmla="*/ 2233 h 4752"/>
                <a:gd name="T2" fmla="*/ 1265 w 1294"/>
                <a:gd name="T3" fmla="*/ 1339 h 4752"/>
                <a:gd name="T4" fmla="*/ 1140 w 1294"/>
                <a:gd name="T5" fmla="*/ 787 h 4752"/>
                <a:gd name="T6" fmla="*/ 985 w 1294"/>
                <a:gd name="T7" fmla="*/ 606 h 4752"/>
                <a:gd name="T8" fmla="*/ 987 w 1294"/>
                <a:gd name="T9" fmla="*/ 537 h 4752"/>
                <a:gd name="T10" fmla="*/ 961 w 1294"/>
                <a:gd name="T11" fmla="*/ 499 h 4752"/>
                <a:gd name="T12" fmla="*/ 913 w 1294"/>
                <a:gd name="T13" fmla="*/ 352 h 4752"/>
                <a:gd name="T14" fmla="*/ 918 w 1294"/>
                <a:gd name="T15" fmla="*/ 324 h 4752"/>
                <a:gd name="T16" fmla="*/ 887 w 1294"/>
                <a:gd name="T17" fmla="*/ 198 h 4752"/>
                <a:gd name="T18" fmla="*/ 606 w 1294"/>
                <a:gd name="T19" fmla="*/ 33 h 4752"/>
                <a:gd name="T20" fmla="*/ 471 w 1294"/>
                <a:gd name="T21" fmla="*/ 106 h 4752"/>
                <a:gd name="T22" fmla="*/ 386 w 1294"/>
                <a:gd name="T23" fmla="*/ 293 h 4752"/>
                <a:gd name="T24" fmla="*/ 371 w 1294"/>
                <a:gd name="T25" fmla="*/ 444 h 4752"/>
                <a:gd name="T26" fmla="*/ 360 w 1294"/>
                <a:gd name="T27" fmla="*/ 546 h 4752"/>
                <a:gd name="T28" fmla="*/ 403 w 1294"/>
                <a:gd name="T29" fmla="*/ 560 h 4752"/>
                <a:gd name="T30" fmla="*/ 364 w 1294"/>
                <a:gd name="T31" fmla="*/ 646 h 4752"/>
                <a:gd name="T32" fmla="*/ 405 w 1294"/>
                <a:gd name="T33" fmla="*/ 670 h 4752"/>
                <a:gd name="T34" fmla="*/ 132 w 1294"/>
                <a:gd name="T35" fmla="*/ 934 h 4752"/>
                <a:gd name="T36" fmla="*/ 186 w 1294"/>
                <a:gd name="T37" fmla="*/ 1862 h 4752"/>
                <a:gd name="T38" fmla="*/ 184 w 1294"/>
                <a:gd name="T39" fmla="*/ 2970 h 4752"/>
                <a:gd name="T40" fmla="*/ 208 w 1294"/>
                <a:gd name="T41" fmla="*/ 3506 h 4752"/>
                <a:gd name="T42" fmla="*/ 210 w 1294"/>
                <a:gd name="T43" fmla="*/ 4017 h 4752"/>
                <a:gd name="T44" fmla="*/ 247 w 1294"/>
                <a:gd name="T45" fmla="*/ 4425 h 4752"/>
                <a:gd name="T46" fmla="*/ 408 w 1294"/>
                <a:gd name="T47" fmla="*/ 4686 h 4752"/>
                <a:gd name="T48" fmla="*/ 521 w 1294"/>
                <a:gd name="T49" fmla="*/ 4394 h 4752"/>
                <a:gd name="T50" fmla="*/ 580 w 1294"/>
                <a:gd name="T51" fmla="*/ 3841 h 4752"/>
                <a:gd name="T52" fmla="*/ 537 w 1294"/>
                <a:gd name="T53" fmla="*/ 3531 h 4752"/>
                <a:gd name="T54" fmla="*/ 557 w 1294"/>
                <a:gd name="T55" fmla="*/ 3351 h 4752"/>
                <a:gd name="T56" fmla="*/ 637 w 1294"/>
                <a:gd name="T57" fmla="*/ 2928 h 4752"/>
                <a:gd name="T58" fmla="*/ 702 w 1294"/>
                <a:gd name="T59" fmla="*/ 3472 h 4752"/>
                <a:gd name="T60" fmla="*/ 760 w 1294"/>
                <a:gd name="T61" fmla="*/ 3673 h 4752"/>
                <a:gd name="T62" fmla="*/ 801 w 1294"/>
                <a:gd name="T63" fmla="*/ 4317 h 4752"/>
                <a:gd name="T64" fmla="*/ 866 w 1294"/>
                <a:gd name="T65" fmla="*/ 4489 h 4752"/>
                <a:gd name="T66" fmla="*/ 876 w 1294"/>
                <a:gd name="T67" fmla="*/ 4674 h 4752"/>
                <a:gd name="T68" fmla="*/ 1142 w 1294"/>
                <a:gd name="T69" fmla="*/ 4740 h 4752"/>
                <a:gd name="T70" fmla="*/ 1170 w 1294"/>
                <a:gd name="T71" fmla="*/ 4540 h 4752"/>
                <a:gd name="T72" fmla="*/ 1161 w 1294"/>
                <a:gd name="T73" fmla="*/ 4395 h 4752"/>
                <a:gd name="T74" fmla="*/ 1156 w 1294"/>
                <a:gd name="T75" fmla="*/ 4277 h 4752"/>
                <a:gd name="T76" fmla="*/ 1109 w 1294"/>
                <a:gd name="T77" fmla="*/ 3672 h 4752"/>
                <a:gd name="T78" fmla="*/ 1056 w 1294"/>
                <a:gd name="T79" fmla="*/ 3482 h 4752"/>
                <a:gd name="T80" fmla="*/ 1034 w 1294"/>
                <a:gd name="T81" fmla="*/ 3291 h 4752"/>
                <a:gd name="T82" fmla="*/ 1053 w 1294"/>
                <a:gd name="T83" fmla="*/ 2756 h 4752"/>
                <a:gd name="T84" fmla="*/ 1163 w 1294"/>
                <a:gd name="T85" fmla="*/ 2652 h 4752"/>
                <a:gd name="T86" fmla="*/ 369 w 1294"/>
                <a:gd name="T87" fmla="*/ 1546 h 4752"/>
                <a:gd name="T88" fmla="*/ 250 w 1294"/>
                <a:gd name="T89" fmla="*/ 1386 h 4752"/>
                <a:gd name="T90" fmla="*/ 369 w 1294"/>
                <a:gd name="T91" fmla="*/ 1546 h 4752"/>
                <a:gd name="T92" fmla="*/ 1063 w 1294"/>
                <a:gd name="T93" fmla="*/ 2114 h 4752"/>
                <a:gd name="T94" fmla="*/ 1018 w 1294"/>
                <a:gd name="T95" fmla="*/ 1885 h 4752"/>
                <a:gd name="T96" fmla="*/ 1081 w 1294"/>
                <a:gd name="T97" fmla="*/ 1554 h 4752"/>
                <a:gd name="T98" fmla="*/ 1116 w 1294"/>
                <a:gd name="T99" fmla="*/ 2253 h 47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294" h="4752">
                  <a:moveTo>
                    <a:pt x="1281" y="2472"/>
                  </a:moveTo>
                  <a:cubicBezTo>
                    <a:pt x="1280" y="2448"/>
                    <a:pt x="1271" y="2411"/>
                    <a:pt x="1264" y="2381"/>
                  </a:cubicBezTo>
                  <a:cubicBezTo>
                    <a:pt x="1257" y="2351"/>
                    <a:pt x="1247" y="2304"/>
                    <a:pt x="1244" y="2290"/>
                  </a:cubicBezTo>
                  <a:cubicBezTo>
                    <a:pt x="1242" y="2276"/>
                    <a:pt x="1253" y="2257"/>
                    <a:pt x="1251" y="2233"/>
                  </a:cubicBezTo>
                  <a:cubicBezTo>
                    <a:pt x="1249" y="2210"/>
                    <a:pt x="1253" y="2059"/>
                    <a:pt x="1257" y="2012"/>
                  </a:cubicBezTo>
                  <a:cubicBezTo>
                    <a:pt x="1266" y="1923"/>
                    <a:pt x="1268" y="1683"/>
                    <a:pt x="1264" y="1653"/>
                  </a:cubicBezTo>
                  <a:cubicBezTo>
                    <a:pt x="1259" y="1623"/>
                    <a:pt x="1256" y="1442"/>
                    <a:pt x="1256" y="1422"/>
                  </a:cubicBezTo>
                  <a:cubicBezTo>
                    <a:pt x="1256" y="1401"/>
                    <a:pt x="1262" y="1357"/>
                    <a:pt x="1265" y="1339"/>
                  </a:cubicBezTo>
                  <a:cubicBezTo>
                    <a:pt x="1267" y="1322"/>
                    <a:pt x="1259" y="1238"/>
                    <a:pt x="1256" y="1201"/>
                  </a:cubicBezTo>
                  <a:cubicBezTo>
                    <a:pt x="1253" y="1164"/>
                    <a:pt x="1238" y="1139"/>
                    <a:pt x="1238" y="1102"/>
                  </a:cubicBezTo>
                  <a:cubicBezTo>
                    <a:pt x="1238" y="1065"/>
                    <a:pt x="1220" y="967"/>
                    <a:pt x="1214" y="898"/>
                  </a:cubicBezTo>
                  <a:cubicBezTo>
                    <a:pt x="1207" y="828"/>
                    <a:pt x="1168" y="806"/>
                    <a:pt x="1140" y="787"/>
                  </a:cubicBezTo>
                  <a:cubicBezTo>
                    <a:pt x="1117" y="771"/>
                    <a:pt x="1016" y="776"/>
                    <a:pt x="992" y="769"/>
                  </a:cubicBezTo>
                  <a:cubicBezTo>
                    <a:pt x="968" y="763"/>
                    <a:pt x="955" y="765"/>
                    <a:pt x="940" y="746"/>
                  </a:cubicBezTo>
                  <a:cubicBezTo>
                    <a:pt x="925" y="726"/>
                    <a:pt x="958" y="674"/>
                    <a:pt x="957" y="664"/>
                  </a:cubicBezTo>
                  <a:cubicBezTo>
                    <a:pt x="956" y="654"/>
                    <a:pt x="986" y="611"/>
                    <a:pt x="985" y="606"/>
                  </a:cubicBezTo>
                  <a:cubicBezTo>
                    <a:pt x="985" y="600"/>
                    <a:pt x="970" y="590"/>
                    <a:pt x="970" y="583"/>
                  </a:cubicBezTo>
                  <a:cubicBezTo>
                    <a:pt x="970" y="576"/>
                    <a:pt x="977" y="575"/>
                    <a:pt x="986" y="571"/>
                  </a:cubicBezTo>
                  <a:cubicBezTo>
                    <a:pt x="995" y="567"/>
                    <a:pt x="999" y="550"/>
                    <a:pt x="996" y="539"/>
                  </a:cubicBezTo>
                  <a:cubicBezTo>
                    <a:pt x="992" y="527"/>
                    <a:pt x="986" y="527"/>
                    <a:pt x="987" y="537"/>
                  </a:cubicBezTo>
                  <a:cubicBezTo>
                    <a:pt x="988" y="546"/>
                    <a:pt x="983" y="556"/>
                    <a:pt x="977" y="558"/>
                  </a:cubicBezTo>
                  <a:cubicBezTo>
                    <a:pt x="973" y="560"/>
                    <a:pt x="967" y="554"/>
                    <a:pt x="963" y="550"/>
                  </a:cubicBezTo>
                  <a:cubicBezTo>
                    <a:pt x="960" y="546"/>
                    <a:pt x="950" y="547"/>
                    <a:pt x="952" y="540"/>
                  </a:cubicBezTo>
                  <a:cubicBezTo>
                    <a:pt x="954" y="534"/>
                    <a:pt x="960" y="507"/>
                    <a:pt x="961" y="499"/>
                  </a:cubicBezTo>
                  <a:cubicBezTo>
                    <a:pt x="963" y="491"/>
                    <a:pt x="944" y="474"/>
                    <a:pt x="942" y="470"/>
                  </a:cubicBezTo>
                  <a:cubicBezTo>
                    <a:pt x="940" y="465"/>
                    <a:pt x="945" y="418"/>
                    <a:pt x="940" y="406"/>
                  </a:cubicBezTo>
                  <a:cubicBezTo>
                    <a:pt x="936" y="395"/>
                    <a:pt x="935" y="389"/>
                    <a:pt x="925" y="379"/>
                  </a:cubicBezTo>
                  <a:cubicBezTo>
                    <a:pt x="915" y="368"/>
                    <a:pt x="910" y="356"/>
                    <a:pt x="913" y="352"/>
                  </a:cubicBezTo>
                  <a:cubicBezTo>
                    <a:pt x="916" y="347"/>
                    <a:pt x="920" y="348"/>
                    <a:pt x="928" y="341"/>
                  </a:cubicBezTo>
                  <a:cubicBezTo>
                    <a:pt x="932" y="338"/>
                    <a:pt x="941" y="325"/>
                    <a:pt x="945" y="315"/>
                  </a:cubicBezTo>
                  <a:cubicBezTo>
                    <a:pt x="949" y="305"/>
                    <a:pt x="947" y="299"/>
                    <a:pt x="944" y="303"/>
                  </a:cubicBezTo>
                  <a:cubicBezTo>
                    <a:pt x="938" y="311"/>
                    <a:pt x="923" y="319"/>
                    <a:pt x="918" y="324"/>
                  </a:cubicBezTo>
                  <a:cubicBezTo>
                    <a:pt x="913" y="329"/>
                    <a:pt x="908" y="328"/>
                    <a:pt x="906" y="319"/>
                  </a:cubicBezTo>
                  <a:cubicBezTo>
                    <a:pt x="905" y="309"/>
                    <a:pt x="902" y="293"/>
                    <a:pt x="894" y="271"/>
                  </a:cubicBezTo>
                  <a:cubicBezTo>
                    <a:pt x="886" y="250"/>
                    <a:pt x="894" y="244"/>
                    <a:pt x="898" y="227"/>
                  </a:cubicBezTo>
                  <a:cubicBezTo>
                    <a:pt x="901" y="210"/>
                    <a:pt x="896" y="213"/>
                    <a:pt x="887" y="198"/>
                  </a:cubicBezTo>
                  <a:cubicBezTo>
                    <a:pt x="877" y="184"/>
                    <a:pt x="861" y="191"/>
                    <a:pt x="844" y="147"/>
                  </a:cubicBezTo>
                  <a:cubicBezTo>
                    <a:pt x="828" y="102"/>
                    <a:pt x="805" y="94"/>
                    <a:pt x="766" y="59"/>
                  </a:cubicBezTo>
                  <a:cubicBezTo>
                    <a:pt x="748" y="42"/>
                    <a:pt x="685" y="18"/>
                    <a:pt x="664" y="9"/>
                  </a:cubicBezTo>
                  <a:cubicBezTo>
                    <a:pt x="644" y="0"/>
                    <a:pt x="624" y="25"/>
                    <a:pt x="606" y="33"/>
                  </a:cubicBezTo>
                  <a:cubicBezTo>
                    <a:pt x="587" y="40"/>
                    <a:pt x="598" y="34"/>
                    <a:pt x="589" y="36"/>
                  </a:cubicBezTo>
                  <a:cubicBezTo>
                    <a:pt x="581" y="37"/>
                    <a:pt x="555" y="38"/>
                    <a:pt x="535" y="36"/>
                  </a:cubicBezTo>
                  <a:cubicBezTo>
                    <a:pt x="514" y="34"/>
                    <a:pt x="497" y="67"/>
                    <a:pt x="488" y="77"/>
                  </a:cubicBezTo>
                  <a:cubicBezTo>
                    <a:pt x="480" y="87"/>
                    <a:pt x="471" y="98"/>
                    <a:pt x="471" y="106"/>
                  </a:cubicBezTo>
                  <a:cubicBezTo>
                    <a:pt x="470" y="114"/>
                    <a:pt x="458" y="146"/>
                    <a:pt x="453" y="156"/>
                  </a:cubicBezTo>
                  <a:cubicBezTo>
                    <a:pt x="448" y="167"/>
                    <a:pt x="431" y="191"/>
                    <a:pt x="428" y="202"/>
                  </a:cubicBezTo>
                  <a:cubicBezTo>
                    <a:pt x="426" y="212"/>
                    <a:pt x="430" y="236"/>
                    <a:pt x="430" y="242"/>
                  </a:cubicBezTo>
                  <a:cubicBezTo>
                    <a:pt x="430" y="248"/>
                    <a:pt x="392" y="283"/>
                    <a:pt x="386" y="293"/>
                  </a:cubicBezTo>
                  <a:cubicBezTo>
                    <a:pt x="380" y="302"/>
                    <a:pt x="386" y="336"/>
                    <a:pt x="390" y="347"/>
                  </a:cubicBezTo>
                  <a:cubicBezTo>
                    <a:pt x="394" y="359"/>
                    <a:pt x="387" y="380"/>
                    <a:pt x="381" y="387"/>
                  </a:cubicBezTo>
                  <a:cubicBezTo>
                    <a:pt x="375" y="393"/>
                    <a:pt x="370" y="396"/>
                    <a:pt x="371" y="404"/>
                  </a:cubicBezTo>
                  <a:cubicBezTo>
                    <a:pt x="373" y="413"/>
                    <a:pt x="371" y="432"/>
                    <a:pt x="371" y="444"/>
                  </a:cubicBezTo>
                  <a:cubicBezTo>
                    <a:pt x="372" y="456"/>
                    <a:pt x="364" y="466"/>
                    <a:pt x="360" y="477"/>
                  </a:cubicBezTo>
                  <a:cubicBezTo>
                    <a:pt x="356" y="488"/>
                    <a:pt x="355" y="499"/>
                    <a:pt x="354" y="511"/>
                  </a:cubicBezTo>
                  <a:cubicBezTo>
                    <a:pt x="354" y="522"/>
                    <a:pt x="361" y="518"/>
                    <a:pt x="365" y="524"/>
                  </a:cubicBezTo>
                  <a:cubicBezTo>
                    <a:pt x="370" y="531"/>
                    <a:pt x="363" y="535"/>
                    <a:pt x="360" y="546"/>
                  </a:cubicBezTo>
                  <a:cubicBezTo>
                    <a:pt x="358" y="557"/>
                    <a:pt x="343" y="555"/>
                    <a:pt x="341" y="567"/>
                  </a:cubicBezTo>
                  <a:cubicBezTo>
                    <a:pt x="341" y="573"/>
                    <a:pt x="348" y="598"/>
                    <a:pt x="352" y="601"/>
                  </a:cubicBezTo>
                  <a:cubicBezTo>
                    <a:pt x="355" y="603"/>
                    <a:pt x="354" y="584"/>
                    <a:pt x="358" y="584"/>
                  </a:cubicBezTo>
                  <a:cubicBezTo>
                    <a:pt x="368" y="584"/>
                    <a:pt x="396" y="568"/>
                    <a:pt x="403" y="560"/>
                  </a:cubicBezTo>
                  <a:cubicBezTo>
                    <a:pt x="411" y="552"/>
                    <a:pt x="420" y="548"/>
                    <a:pt x="424" y="554"/>
                  </a:cubicBezTo>
                  <a:cubicBezTo>
                    <a:pt x="428" y="560"/>
                    <a:pt x="417" y="577"/>
                    <a:pt x="414" y="584"/>
                  </a:cubicBezTo>
                  <a:cubicBezTo>
                    <a:pt x="411" y="591"/>
                    <a:pt x="392" y="605"/>
                    <a:pt x="382" y="610"/>
                  </a:cubicBezTo>
                  <a:cubicBezTo>
                    <a:pt x="373" y="616"/>
                    <a:pt x="365" y="633"/>
                    <a:pt x="364" y="646"/>
                  </a:cubicBezTo>
                  <a:cubicBezTo>
                    <a:pt x="364" y="658"/>
                    <a:pt x="370" y="668"/>
                    <a:pt x="371" y="657"/>
                  </a:cubicBezTo>
                  <a:cubicBezTo>
                    <a:pt x="373" y="647"/>
                    <a:pt x="379" y="640"/>
                    <a:pt x="386" y="629"/>
                  </a:cubicBezTo>
                  <a:cubicBezTo>
                    <a:pt x="394" y="619"/>
                    <a:pt x="401" y="614"/>
                    <a:pt x="409" y="620"/>
                  </a:cubicBezTo>
                  <a:cubicBezTo>
                    <a:pt x="416" y="625"/>
                    <a:pt x="410" y="657"/>
                    <a:pt x="405" y="670"/>
                  </a:cubicBezTo>
                  <a:cubicBezTo>
                    <a:pt x="400" y="683"/>
                    <a:pt x="414" y="695"/>
                    <a:pt x="418" y="713"/>
                  </a:cubicBezTo>
                  <a:cubicBezTo>
                    <a:pt x="421" y="731"/>
                    <a:pt x="374" y="746"/>
                    <a:pt x="345" y="752"/>
                  </a:cubicBezTo>
                  <a:cubicBezTo>
                    <a:pt x="305" y="760"/>
                    <a:pt x="269" y="790"/>
                    <a:pt x="208" y="824"/>
                  </a:cubicBezTo>
                  <a:cubicBezTo>
                    <a:pt x="169" y="846"/>
                    <a:pt x="151" y="884"/>
                    <a:pt x="132" y="934"/>
                  </a:cubicBezTo>
                  <a:cubicBezTo>
                    <a:pt x="117" y="971"/>
                    <a:pt x="26" y="1320"/>
                    <a:pt x="13" y="1363"/>
                  </a:cubicBezTo>
                  <a:cubicBezTo>
                    <a:pt x="0" y="1406"/>
                    <a:pt x="6" y="1443"/>
                    <a:pt x="16" y="1466"/>
                  </a:cubicBezTo>
                  <a:cubicBezTo>
                    <a:pt x="26" y="1489"/>
                    <a:pt x="86" y="1616"/>
                    <a:pt x="110" y="1662"/>
                  </a:cubicBezTo>
                  <a:cubicBezTo>
                    <a:pt x="133" y="1709"/>
                    <a:pt x="169" y="1819"/>
                    <a:pt x="186" y="1862"/>
                  </a:cubicBezTo>
                  <a:cubicBezTo>
                    <a:pt x="203" y="1905"/>
                    <a:pt x="173" y="1925"/>
                    <a:pt x="156" y="1979"/>
                  </a:cubicBezTo>
                  <a:cubicBezTo>
                    <a:pt x="139" y="2032"/>
                    <a:pt x="122" y="2093"/>
                    <a:pt x="116" y="2165"/>
                  </a:cubicBezTo>
                  <a:cubicBezTo>
                    <a:pt x="109" y="2237"/>
                    <a:pt x="150" y="2559"/>
                    <a:pt x="152" y="2603"/>
                  </a:cubicBezTo>
                  <a:cubicBezTo>
                    <a:pt x="154" y="2646"/>
                    <a:pt x="187" y="2939"/>
                    <a:pt x="184" y="2970"/>
                  </a:cubicBezTo>
                  <a:cubicBezTo>
                    <a:pt x="182" y="3000"/>
                    <a:pt x="202" y="3044"/>
                    <a:pt x="208" y="3074"/>
                  </a:cubicBezTo>
                  <a:cubicBezTo>
                    <a:pt x="215" y="3104"/>
                    <a:pt x="208" y="3137"/>
                    <a:pt x="208" y="3167"/>
                  </a:cubicBezTo>
                  <a:cubicBezTo>
                    <a:pt x="208" y="3198"/>
                    <a:pt x="217" y="3372"/>
                    <a:pt x="217" y="3406"/>
                  </a:cubicBezTo>
                  <a:cubicBezTo>
                    <a:pt x="217" y="3441"/>
                    <a:pt x="210" y="3480"/>
                    <a:pt x="208" y="3506"/>
                  </a:cubicBezTo>
                  <a:cubicBezTo>
                    <a:pt x="206" y="3532"/>
                    <a:pt x="223" y="3613"/>
                    <a:pt x="223" y="3632"/>
                  </a:cubicBezTo>
                  <a:cubicBezTo>
                    <a:pt x="223" y="3652"/>
                    <a:pt x="208" y="3671"/>
                    <a:pt x="197" y="3684"/>
                  </a:cubicBezTo>
                  <a:cubicBezTo>
                    <a:pt x="187" y="3697"/>
                    <a:pt x="184" y="3817"/>
                    <a:pt x="187" y="3862"/>
                  </a:cubicBezTo>
                  <a:cubicBezTo>
                    <a:pt x="189" y="3908"/>
                    <a:pt x="204" y="3986"/>
                    <a:pt x="210" y="4017"/>
                  </a:cubicBezTo>
                  <a:cubicBezTo>
                    <a:pt x="217" y="4047"/>
                    <a:pt x="206" y="4114"/>
                    <a:pt x="204" y="4145"/>
                  </a:cubicBezTo>
                  <a:cubicBezTo>
                    <a:pt x="202" y="4175"/>
                    <a:pt x="223" y="4249"/>
                    <a:pt x="232" y="4277"/>
                  </a:cubicBezTo>
                  <a:cubicBezTo>
                    <a:pt x="241" y="4306"/>
                    <a:pt x="243" y="4334"/>
                    <a:pt x="239" y="4351"/>
                  </a:cubicBezTo>
                  <a:cubicBezTo>
                    <a:pt x="234" y="4369"/>
                    <a:pt x="254" y="4403"/>
                    <a:pt x="247" y="4425"/>
                  </a:cubicBezTo>
                  <a:cubicBezTo>
                    <a:pt x="241" y="4447"/>
                    <a:pt x="228" y="4477"/>
                    <a:pt x="213" y="4497"/>
                  </a:cubicBezTo>
                  <a:cubicBezTo>
                    <a:pt x="197" y="4516"/>
                    <a:pt x="135" y="4608"/>
                    <a:pt x="145" y="4586"/>
                  </a:cubicBezTo>
                  <a:cubicBezTo>
                    <a:pt x="122" y="4639"/>
                    <a:pt x="117" y="4716"/>
                    <a:pt x="184" y="4723"/>
                  </a:cubicBezTo>
                  <a:cubicBezTo>
                    <a:pt x="228" y="4727"/>
                    <a:pt x="353" y="4692"/>
                    <a:pt x="408" y="4686"/>
                  </a:cubicBezTo>
                  <a:cubicBezTo>
                    <a:pt x="467" y="4679"/>
                    <a:pt x="462" y="4607"/>
                    <a:pt x="465" y="4590"/>
                  </a:cubicBezTo>
                  <a:cubicBezTo>
                    <a:pt x="467" y="4573"/>
                    <a:pt x="529" y="4551"/>
                    <a:pt x="535" y="4516"/>
                  </a:cubicBezTo>
                  <a:cubicBezTo>
                    <a:pt x="538" y="4502"/>
                    <a:pt x="540" y="4478"/>
                    <a:pt x="535" y="4452"/>
                  </a:cubicBezTo>
                  <a:cubicBezTo>
                    <a:pt x="529" y="4425"/>
                    <a:pt x="511" y="4416"/>
                    <a:pt x="521" y="4394"/>
                  </a:cubicBezTo>
                  <a:cubicBezTo>
                    <a:pt x="531" y="4373"/>
                    <a:pt x="550" y="4362"/>
                    <a:pt x="551" y="4345"/>
                  </a:cubicBezTo>
                  <a:cubicBezTo>
                    <a:pt x="553" y="4327"/>
                    <a:pt x="567" y="4194"/>
                    <a:pt x="567" y="4169"/>
                  </a:cubicBezTo>
                  <a:cubicBezTo>
                    <a:pt x="567" y="4145"/>
                    <a:pt x="573" y="4104"/>
                    <a:pt x="585" y="4071"/>
                  </a:cubicBezTo>
                  <a:cubicBezTo>
                    <a:pt x="596" y="4038"/>
                    <a:pt x="583" y="3873"/>
                    <a:pt x="580" y="3841"/>
                  </a:cubicBezTo>
                  <a:cubicBezTo>
                    <a:pt x="577" y="3809"/>
                    <a:pt x="572" y="3663"/>
                    <a:pt x="570" y="3639"/>
                  </a:cubicBezTo>
                  <a:cubicBezTo>
                    <a:pt x="569" y="3616"/>
                    <a:pt x="550" y="3599"/>
                    <a:pt x="550" y="3590"/>
                  </a:cubicBezTo>
                  <a:cubicBezTo>
                    <a:pt x="550" y="3582"/>
                    <a:pt x="562" y="3570"/>
                    <a:pt x="557" y="3560"/>
                  </a:cubicBezTo>
                  <a:cubicBezTo>
                    <a:pt x="553" y="3550"/>
                    <a:pt x="541" y="3541"/>
                    <a:pt x="537" y="3531"/>
                  </a:cubicBezTo>
                  <a:cubicBezTo>
                    <a:pt x="533" y="3521"/>
                    <a:pt x="562" y="3489"/>
                    <a:pt x="560" y="3479"/>
                  </a:cubicBezTo>
                  <a:cubicBezTo>
                    <a:pt x="559" y="3469"/>
                    <a:pt x="550" y="3441"/>
                    <a:pt x="546" y="3428"/>
                  </a:cubicBezTo>
                  <a:cubicBezTo>
                    <a:pt x="541" y="3415"/>
                    <a:pt x="559" y="3406"/>
                    <a:pt x="559" y="3390"/>
                  </a:cubicBezTo>
                  <a:cubicBezTo>
                    <a:pt x="559" y="3374"/>
                    <a:pt x="546" y="3372"/>
                    <a:pt x="557" y="3351"/>
                  </a:cubicBezTo>
                  <a:cubicBezTo>
                    <a:pt x="569" y="3331"/>
                    <a:pt x="567" y="3167"/>
                    <a:pt x="570" y="3128"/>
                  </a:cubicBezTo>
                  <a:cubicBezTo>
                    <a:pt x="573" y="3089"/>
                    <a:pt x="572" y="2829"/>
                    <a:pt x="572" y="2778"/>
                  </a:cubicBezTo>
                  <a:cubicBezTo>
                    <a:pt x="572" y="2727"/>
                    <a:pt x="592" y="2747"/>
                    <a:pt x="601" y="2771"/>
                  </a:cubicBezTo>
                  <a:cubicBezTo>
                    <a:pt x="609" y="2794"/>
                    <a:pt x="632" y="2908"/>
                    <a:pt x="637" y="2928"/>
                  </a:cubicBezTo>
                  <a:cubicBezTo>
                    <a:pt x="641" y="2949"/>
                    <a:pt x="669" y="3141"/>
                    <a:pt x="676" y="3180"/>
                  </a:cubicBezTo>
                  <a:cubicBezTo>
                    <a:pt x="683" y="3220"/>
                    <a:pt x="685" y="3302"/>
                    <a:pt x="686" y="3322"/>
                  </a:cubicBezTo>
                  <a:cubicBezTo>
                    <a:pt x="688" y="3343"/>
                    <a:pt x="696" y="3363"/>
                    <a:pt x="702" y="3373"/>
                  </a:cubicBezTo>
                  <a:cubicBezTo>
                    <a:pt x="708" y="3383"/>
                    <a:pt x="699" y="3444"/>
                    <a:pt x="702" y="3472"/>
                  </a:cubicBezTo>
                  <a:cubicBezTo>
                    <a:pt x="705" y="3499"/>
                    <a:pt x="716" y="3485"/>
                    <a:pt x="721" y="3503"/>
                  </a:cubicBezTo>
                  <a:cubicBezTo>
                    <a:pt x="725" y="3522"/>
                    <a:pt x="705" y="3534"/>
                    <a:pt x="705" y="3553"/>
                  </a:cubicBezTo>
                  <a:cubicBezTo>
                    <a:pt x="705" y="3571"/>
                    <a:pt x="730" y="3590"/>
                    <a:pt x="738" y="3609"/>
                  </a:cubicBezTo>
                  <a:cubicBezTo>
                    <a:pt x="747" y="3628"/>
                    <a:pt x="757" y="3654"/>
                    <a:pt x="760" y="3673"/>
                  </a:cubicBezTo>
                  <a:cubicBezTo>
                    <a:pt x="763" y="3692"/>
                    <a:pt x="744" y="3728"/>
                    <a:pt x="743" y="3758"/>
                  </a:cubicBezTo>
                  <a:cubicBezTo>
                    <a:pt x="741" y="3789"/>
                    <a:pt x="763" y="3941"/>
                    <a:pt x="764" y="3968"/>
                  </a:cubicBezTo>
                  <a:cubicBezTo>
                    <a:pt x="765" y="3996"/>
                    <a:pt x="795" y="4182"/>
                    <a:pt x="798" y="4195"/>
                  </a:cubicBezTo>
                  <a:cubicBezTo>
                    <a:pt x="801" y="4208"/>
                    <a:pt x="801" y="4304"/>
                    <a:pt x="801" y="4317"/>
                  </a:cubicBezTo>
                  <a:cubicBezTo>
                    <a:pt x="801" y="4330"/>
                    <a:pt x="818" y="4345"/>
                    <a:pt x="822" y="4355"/>
                  </a:cubicBezTo>
                  <a:cubicBezTo>
                    <a:pt x="825" y="4365"/>
                    <a:pt x="843" y="4399"/>
                    <a:pt x="847" y="4415"/>
                  </a:cubicBezTo>
                  <a:cubicBezTo>
                    <a:pt x="851" y="4431"/>
                    <a:pt x="841" y="4444"/>
                    <a:pt x="840" y="4463"/>
                  </a:cubicBezTo>
                  <a:cubicBezTo>
                    <a:pt x="838" y="4481"/>
                    <a:pt x="858" y="4483"/>
                    <a:pt x="866" y="4489"/>
                  </a:cubicBezTo>
                  <a:cubicBezTo>
                    <a:pt x="874" y="4496"/>
                    <a:pt x="876" y="4500"/>
                    <a:pt x="875" y="4513"/>
                  </a:cubicBezTo>
                  <a:cubicBezTo>
                    <a:pt x="875" y="4525"/>
                    <a:pt x="872" y="4553"/>
                    <a:pt x="872" y="4575"/>
                  </a:cubicBezTo>
                  <a:cubicBezTo>
                    <a:pt x="873" y="4597"/>
                    <a:pt x="882" y="4620"/>
                    <a:pt x="886" y="4627"/>
                  </a:cubicBezTo>
                  <a:cubicBezTo>
                    <a:pt x="889" y="4634"/>
                    <a:pt x="880" y="4660"/>
                    <a:pt x="876" y="4674"/>
                  </a:cubicBezTo>
                  <a:cubicBezTo>
                    <a:pt x="872" y="4689"/>
                    <a:pt x="886" y="4701"/>
                    <a:pt x="893" y="4714"/>
                  </a:cubicBezTo>
                  <a:cubicBezTo>
                    <a:pt x="899" y="4727"/>
                    <a:pt x="918" y="4737"/>
                    <a:pt x="942" y="4740"/>
                  </a:cubicBezTo>
                  <a:cubicBezTo>
                    <a:pt x="966" y="4743"/>
                    <a:pt x="1073" y="4752"/>
                    <a:pt x="1097" y="4749"/>
                  </a:cubicBezTo>
                  <a:cubicBezTo>
                    <a:pt x="1121" y="4746"/>
                    <a:pt x="1130" y="4745"/>
                    <a:pt x="1142" y="4740"/>
                  </a:cubicBezTo>
                  <a:cubicBezTo>
                    <a:pt x="1153" y="4735"/>
                    <a:pt x="1169" y="4738"/>
                    <a:pt x="1188" y="4731"/>
                  </a:cubicBezTo>
                  <a:cubicBezTo>
                    <a:pt x="1207" y="4724"/>
                    <a:pt x="1204" y="4690"/>
                    <a:pt x="1204" y="4677"/>
                  </a:cubicBezTo>
                  <a:cubicBezTo>
                    <a:pt x="1204" y="4665"/>
                    <a:pt x="1196" y="4625"/>
                    <a:pt x="1192" y="4607"/>
                  </a:cubicBezTo>
                  <a:cubicBezTo>
                    <a:pt x="1188" y="4590"/>
                    <a:pt x="1177" y="4556"/>
                    <a:pt x="1170" y="4540"/>
                  </a:cubicBezTo>
                  <a:cubicBezTo>
                    <a:pt x="1164" y="4523"/>
                    <a:pt x="1132" y="4489"/>
                    <a:pt x="1132" y="4482"/>
                  </a:cubicBezTo>
                  <a:cubicBezTo>
                    <a:pt x="1131" y="4475"/>
                    <a:pt x="1144" y="4475"/>
                    <a:pt x="1148" y="4469"/>
                  </a:cubicBezTo>
                  <a:cubicBezTo>
                    <a:pt x="1151" y="4463"/>
                    <a:pt x="1139" y="4431"/>
                    <a:pt x="1137" y="4423"/>
                  </a:cubicBezTo>
                  <a:cubicBezTo>
                    <a:pt x="1134" y="4416"/>
                    <a:pt x="1153" y="4402"/>
                    <a:pt x="1161" y="4395"/>
                  </a:cubicBezTo>
                  <a:cubicBezTo>
                    <a:pt x="1169" y="4388"/>
                    <a:pt x="1164" y="4374"/>
                    <a:pt x="1164" y="4366"/>
                  </a:cubicBezTo>
                  <a:cubicBezTo>
                    <a:pt x="1163" y="4358"/>
                    <a:pt x="1172" y="4352"/>
                    <a:pt x="1172" y="4345"/>
                  </a:cubicBezTo>
                  <a:cubicBezTo>
                    <a:pt x="1172" y="4339"/>
                    <a:pt x="1163" y="4328"/>
                    <a:pt x="1161" y="4318"/>
                  </a:cubicBezTo>
                  <a:cubicBezTo>
                    <a:pt x="1160" y="4308"/>
                    <a:pt x="1161" y="4287"/>
                    <a:pt x="1156" y="4277"/>
                  </a:cubicBezTo>
                  <a:cubicBezTo>
                    <a:pt x="1152" y="4267"/>
                    <a:pt x="1142" y="4257"/>
                    <a:pt x="1142" y="4247"/>
                  </a:cubicBezTo>
                  <a:cubicBezTo>
                    <a:pt x="1143" y="4237"/>
                    <a:pt x="1140" y="3931"/>
                    <a:pt x="1139" y="3908"/>
                  </a:cubicBezTo>
                  <a:cubicBezTo>
                    <a:pt x="1137" y="3885"/>
                    <a:pt x="1110" y="3835"/>
                    <a:pt x="1106" y="3824"/>
                  </a:cubicBezTo>
                  <a:cubicBezTo>
                    <a:pt x="1102" y="3814"/>
                    <a:pt x="1110" y="3686"/>
                    <a:pt x="1109" y="3672"/>
                  </a:cubicBezTo>
                  <a:cubicBezTo>
                    <a:pt x="1108" y="3658"/>
                    <a:pt x="1087" y="3647"/>
                    <a:pt x="1082" y="3640"/>
                  </a:cubicBezTo>
                  <a:cubicBezTo>
                    <a:pt x="1077" y="3632"/>
                    <a:pt x="1089" y="3552"/>
                    <a:pt x="1087" y="3544"/>
                  </a:cubicBezTo>
                  <a:cubicBezTo>
                    <a:pt x="1086" y="3535"/>
                    <a:pt x="1069" y="3527"/>
                    <a:pt x="1065" y="3525"/>
                  </a:cubicBezTo>
                  <a:cubicBezTo>
                    <a:pt x="1060" y="3522"/>
                    <a:pt x="1057" y="3493"/>
                    <a:pt x="1056" y="3482"/>
                  </a:cubicBezTo>
                  <a:cubicBezTo>
                    <a:pt x="1054" y="3471"/>
                    <a:pt x="1051" y="3461"/>
                    <a:pt x="1047" y="3457"/>
                  </a:cubicBezTo>
                  <a:cubicBezTo>
                    <a:pt x="1043" y="3453"/>
                    <a:pt x="1043" y="3426"/>
                    <a:pt x="1039" y="3410"/>
                  </a:cubicBezTo>
                  <a:cubicBezTo>
                    <a:pt x="1035" y="3395"/>
                    <a:pt x="1040" y="3378"/>
                    <a:pt x="1031" y="3359"/>
                  </a:cubicBezTo>
                  <a:cubicBezTo>
                    <a:pt x="1023" y="3339"/>
                    <a:pt x="1034" y="3322"/>
                    <a:pt x="1034" y="3291"/>
                  </a:cubicBezTo>
                  <a:cubicBezTo>
                    <a:pt x="1034" y="3261"/>
                    <a:pt x="1016" y="3174"/>
                    <a:pt x="1008" y="3144"/>
                  </a:cubicBezTo>
                  <a:cubicBezTo>
                    <a:pt x="999" y="3113"/>
                    <a:pt x="1010" y="3113"/>
                    <a:pt x="1016" y="3100"/>
                  </a:cubicBezTo>
                  <a:cubicBezTo>
                    <a:pt x="1023" y="3087"/>
                    <a:pt x="1029" y="3065"/>
                    <a:pt x="1038" y="3033"/>
                  </a:cubicBezTo>
                  <a:cubicBezTo>
                    <a:pt x="1047" y="3000"/>
                    <a:pt x="1050" y="2769"/>
                    <a:pt x="1053" y="2756"/>
                  </a:cubicBezTo>
                  <a:cubicBezTo>
                    <a:pt x="1055" y="2743"/>
                    <a:pt x="1047" y="2728"/>
                    <a:pt x="1052" y="2720"/>
                  </a:cubicBezTo>
                  <a:cubicBezTo>
                    <a:pt x="1057" y="2712"/>
                    <a:pt x="1075" y="2695"/>
                    <a:pt x="1083" y="2687"/>
                  </a:cubicBezTo>
                  <a:cubicBezTo>
                    <a:pt x="1092" y="2679"/>
                    <a:pt x="1120" y="2679"/>
                    <a:pt x="1128" y="2675"/>
                  </a:cubicBezTo>
                  <a:cubicBezTo>
                    <a:pt x="1136" y="2670"/>
                    <a:pt x="1149" y="2657"/>
                    <a:pt x="1163" y="2652"/>
                  </a:cubicBezTo>
                  <a:cubicBezTo>
                    <a:pt x="1176" y="2647"/>
                    <a:pt x="1229" y="2618"/>
                    <a:pt x="1244" y="2609"/>
                  </a:cubicBezTo>
                  <a:cubicBezTo>
                    <a:pt x="1259" y="2600"/>
                    <a:pt x="1273" y="2584"/>
                    <a:pt x="1283" y="2570"/>
                  </a:cubicBezTo>
                  <a:cubicBezTo>
                    <a:pt x="1294" y="2556"/>
                    <a:pt x="1283" y="2495"/>
                    <a:pt x="1281" y="2472"/>
                  </a:cubicBezTo>
                  <a:close/>
                  <a:moveTo>
                    <a:pt x="369" y="1546"/>
                  </a:moveTo>
                  <a:cubicBezTo>
                    <a:pt x="363" y="1607"/>
                    <a:pt x="305" y="1746"/>
                    <a:pt x="297" y="1768"/>
                  </a:cubicBezTo>
                  <a:cubicBezTo>
                    <a:pt x="289" y="1789"/>
                    <a:pt x="287" y="1693"/>
                    <a:pt x="274" y="1667"/>
                  </a:cubicBezTo>
                  <a:cubicBezTo>
                    <a:pt x="262" y="1640"/>
                    <a:pt x="219" y="1416"/>
                    <a:pt x="226" y="1408"/>
                  </a:cubicBezTo>
                  <a:cubicBezTo>
                    <a:pt x="234" y="1400"/>
                    <a:pt x="240" y="1409"/>
                    <a:pt x="250" y="1386"/>
                  </a:cubicBezTo>
                  <a:cubicBezTo>
                    <a:pt x="261" y="1363"/>
                    <a:pt x="284" y="1292"/>
                    <a:pt x="293" y="1274"/>
                  </a:cubicBezTo>
                  <a:cubicBezTo>
                    <a:pt x="307" y="1248"/>
                    <a:pt x="329" y="1212"/>
                    <a:pt x="326" y="1240"/>
                  </a:cubicBezTo>
                  <a:cubicBezTo>
                    <a:pt x="322" y="1281"/>
                    <a:pt x="318" y="1307"/>
                    <a:pt x="330" y="1337"/>
                  </a:cubicBezTo>
                  <a:cubicBezTo>
                    <a:pt x="343" y="1366"/>
                    <a:pt x="375" y="1484"/>
                    <a:pt x="369" y="1546"/>
                  </a:cubicBezTo>
                  <a:close/>
                  <a:moveTo>
                    <a:pt x="1116" y="2253"/>
                  </a:moveTo>
                  <a:cubicBezTo>
                    <a:pt x="1110" y="2271"/>
                    <a:pt x="1089" y="2298"/>
                    <a:pt x="1083" y="2312"/>
                  </a:cubicBezTo>
                  <a:cubicBezTo>
                    <a:pt x="1077" y="2326"/>
                    <a:pt x="1063" y="2279"/>
                    <a:pt x="1065" y="2257"/>
                  </a:cubicBezTo>
                  <a:cubicBezTo>
                    <a:pt x="1067" y="2234"/>
                    <a:pt x="1069" y="2128"/>
                    <a:pt x="1063" y="2114"/>
                  </a:cubicBezTo>
                  <a:cubicBezTo>
                    <a:pt x="1057" y="2099"/>
                    <a:pt x="1053" y="2032"/>
                    <a:pt x="1053" y="2010"/>
                  </a:cubicBezTo>
                  <a:cubicBezTo>
                    <a:pt x="1053" y="1987"/>
                    <a:pt x="1020" y="1981"/>
                    <a:pt x="1026" y="1967"/>
                  </a:cubicBezTo>
                  <a:cubicBezTo>
                    <a:pt x="1032" y="1952"/>
                    <a:pt x="1055" y="1932"/>
                    <a:pt x="1051" y="1918"/>
                  </a:cubicBezTo>
                  <a:cubicBezTo>
                    <a:pt x="1047" y="1903"/>
                    <a:pt x="1014" y="1903"/>
                    <a:pt x="1018" y="1885"/>
                  </a:cubicBezTo>
                  <a:cubicBezTo>
                    <a:pt x="1022" y="1867"/>
                    <a:pt x="1010" y="1836"/>
                    <a:pt x="1018" y="1818"/>
                  </a:cubicBezTo>
                  <a:cubicBezTo>
                    <a:pt x="1026" y="1799"/>
                    <a:pt x="1040" y="1777"/>
                    <a:pt x="1047" y="1763"/>
                  </a:cubicBezTo>
                  <a:cubicBezTo>
                    <a:pt x="1050" y="1755"/>
                    <a:pt x="1069" y="1677"/>
                    <a:pt x="1061" y="1564"/>
                  </a:cubicBezTo>
                  <a:cubicBezTo>
                    <a:pt x="1058" y="1518"/>
                    <a:pt x="1079" y="1536"/>
                    <a:pt x="1081" y="1554"/>
                  </a:cubicBezTo>
                  <a:cubicBezTo>
                    <a:pt x="1085" y="1595"/>
                    <a:pt x="1096" y="1736"/>
                    <a:pt x="1102" y="1773"/>
                  </a:cubicBezTo>
                  <a:cubicBezTo>
                    <a:pt x="1108" y="1810"/>
                    <a:pt x="1114" y="1920"/>
                    <a:pt x="1118" y="1950"/>
                  </a:cubicBezTo>
                  <a:cubicBezTo>
                    <a:pt x="1122" y="1981"/>
                    <a:pt x="1110" y="2114"/>
                    <a:pt x="1114" y="2148"/>
                  </a:cubicBezTo>
                  <a:cubicBezTo>
                    <a:pt x="1118" y="2183"/>
                    <a:pt x="1122" y="2234"/>
                    <a:pt x="1116" y="225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sp>
        <p:nvSpPr>
          <p:cNvPr id="332" name="Rectangle 331"/>
          <p:cNvSpPr/>
          <p:nvPr/>
        </p:nvSpPr>
        <p:spPr>
          <a:xfrm>
            <a:off x="5064235" y="1108450"/>
            <a:ext cx="3121040" cy="455333"/>
          </a:xfrm>
          <a:prstGeom prst="rect">
            <a:avLst/>
          </a:prstGeom>
          <a:solidFill>
            <a:schemeClr val="accent4"/>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91440" tIns="91440" rIns="91440" bIns="91440" rtlCol="0" anchor="t" anchorCtr="0"/>
          <a:lstStyle/>
          <a:p>
            <a:pPr algn="ctr"/>
            <a:r>
              <a:rPr lang="en-US" sz="1700" b="1" dirty="0">
                <a:solidFill>
                  <a:schemeClr val="bg1"/>
                </a:solidFill>
                <a:effectLst>
                  <a:outerShdw blurRad="38100" dist="38100" dir="2700000" algn="tl">
                    <a:srgbClr val="000000">
                      <a:alpha val="43137"/>
                    </a:srgbClr>
                  </a:outerShdw>
                </a:effectLst>
                <a:cs typeface="Arial" panose="020B0604020202020204" pitchFamily="34" charset="0"/>
              </a:rPr>
              <a:t>SHRM Board of Directors</a:t>
            </a:r>
          </a:p>
          <a:p>
            <a:pPr algn="ctr"/>
            <a:endParaRPr lang="en-US" sz="1400" b="1" dirty="0">
              <a:solidFill>
                <a:schemeClr val="bg1"/>
              </a:solidFill>
              <a:effectLst>
                <a:outerShdw blurRad="38100" dist="38100" dir="2700000" algn="tl">
                  <a:srgbClr val="000000">
                    <a:alpha val="43137"/>
                  </a:srgbClr>
                </a:outerShdw>
              </a:effectLst>
              <a:cs typeface="Arial" panose="020B0604020202020204" pitchFamily="34" charset="0"/>
            </a:endParaRPr>
          </a:p>
        </p:txBody>
      </p:sp>
      <p:sp>
        <p:nvSpPr>
          <p:cNvPr id="94" name="Rectangle 93"/>
          <p:cNvSpPr/>
          <p:nvPr/>
        </p:nvSpPr>
        <p:spPr>
          <a:xfrm>
            <a:off x="5375963" y="1868760"/>
            <a:ext cx="2497584" cy="429521"/>
          </a:xfrm>
          <a:prstGeom prst="rect">
            <a:avLst/>
          </a:prstGeom>
          <a:solidFill>
            <a:schemeClr val="accent2">
              <a:lumMod val="60000"/>
              <a:lumOff val="4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91440" tIns="91440" rIns="91440" bIns="91440" rtlCol="0" anchor="t" anchorCtr="0"/>
          <a:lstStyle/>
          <a:p>
            <a:pPr algn="ctr"/>
            <a:r>
              <a:rPr lang="en-US" sz="1600" b="1" dirty="0">
                <a:solidFill>
                  <a:schemeClr val="tx1"/>
                </a:solidFill>
                <a:effectLst>
                  <a:outerShdw blurRad="38100" dist="38100" dir="2700000" algn="tl">
                    <a:srgbClr val="000000">
                      <a:alpha val="43137"/>
                    </a:srgbClr>
                  </a:outerShdw>
                </a:effectLst>
                <a:cs typeface="Arial" panose="020B0604020202020204" pitchFamily="34" charset="0"/>
              </a:rPr>
              <a:t>Staff  Leadership / Support</a:t>
            </a:r>
          </a:p>
          <a:p>
            <a:pPr algn="ctr"/>
            <a:endParaRPr lang="en-US" sz="1600" b="1" dirty="0">
              <a:solidFill>
                <a:schemeClr val="tx1"/>
              </a:solidFill>
              <a:effectLst>
                <a:outerShdw blurRad="38100" dist="38100" dir="2700000" algn="tl">
                  <a:srgbClr val="000000">
                    <a:alpha val="43137"/>
                  </a:srgbClr>
                </a:outerShdw>
              </a:effectLst>
              <a:cs typeface="Arial" panose="020B0604020202020204" pitchFamily="34" charset="0"/>
            </a:endParaRPr>
          </a:p>
        </p:txBody>
      </p:sp>
      <p:sp>
        <p:nvSpPr>
          <p:cNvPr id="96" name="Rectangle 95"/>
          <p:cNvSpPr/>
          <p:nvPr/>
        </p:nvSpPr>
        <p:spPr>
          <a:xfrm>
            <a:off x="196923" y="2089299"/>
            <a:ext cx="4691599" cy="676545"/>
          </a:xfrm>
          <a:prstGeom prst="rect">
            <a:avLst/>
          </a:prstGeom>
          <a:solidFill>
            <a:schemeClr val="bg2"/>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91440" tIns="91440" rIns="91440" bIns="91440" rtlCol="0" anchor="t" anchorCtr="0">
            <a:noAutofit/>
          </a:bodyPr>
          <a:lstStyle/>
          <a:p>
            <a:pPr marL="171450" lvl="0" indent="-171450">
              <a:buFont typeface="Arial" panose="020B0604020202020204" pitchFamily="34" charset="0"/>
              <a:buChar char="•"/>
            </a:pPr>
            <a:endParaRPr lang="en-US" sz="1050" dirty="0">
              <a:solidFill>
                <a:schemeClr val="tx1"/>
              </a:solidFill>
            </a:endParaRPr>
          </a:p>
          <a:p>
            <a:pPr marL="171450" lvl="0" indent="-171450">
              <a:buFont typeface="Arial" panose="020B0604020202020204" pitchFamily="34" charset="0"/>
              <a:buChar char="•"/>
            </a:pPr>
            <a:r>
              <a:rPr lang="en-US" sz="1200" dirty="0">
                <a:solidFill>
                  <a:schemeClr val="tx1"/>
                </a:solidFill>
              </a:rPr>
              <a:t>Interface between volunteer leaders and SHRM Board</a:t>
            </a:r>
          </a:p>
          <a:p>
            <a:pPr marL="171450" lvl="0" indent="-171450">
              <a:buFont typeface="Arial" panose="020B0604020202020204" pitchFamily="34" charset="0"/>
              <a:buChar char="•"/>
            </a:pPr>
            <a:r>
              <a:rPr lang="en-US" sz="1200" dirty="0">
                <a:solidFill>
                  <a:schemeClr val="tx1"/>
                </a:solidFill>
              </a:rPr>
              <a:t>One elected representative from each of  the  five Regions</a:t>
            </a:r>
          </a:p>
        </p:txBody>
      </p:sp>
      <p:sp>
        <p:nvSpPr>
          <p:cNvPr id="297" name="Rectangle 296"/>
          <p:cNvSpPr/>
          <p:nvPr/>
        </p:nvSpPr>
        <p:spPr>
          <a:xfrm>
            <a:off x="196923" y="1990504"/>
            <a:ext cx="2471326" cy="307777"/>
          </a:xfrm>
          <a:prstGeom prst="rect">
            <a:avLst/>
          </a:prstGeom>
          <a:solidFill>
            <a:srgbClr val="00B050"/>
          </a:solidFill>
        </p:spPr>
        <p:txBody>
          <a:bodyPr wrap="square">
            <a:spAutoFit/>
          </a:bodyPr>
          <a:lstStyle/>
          <a:p>
            <a:pPr algn="ctr"/>
            <a:r>
              <a:rPr lang="en-US" sz="1400" b="1" dirty="0">
                <a:solidFill>
                  <a:schemeClr val="bg1"/>
                </a:solidFill>
                <a:effectLst>
                  <a:outerShdw blurRad="38100" dist="38100" dir="2700000" algn="tl">
                    <a:srgbClr val="000000">
                      <a:alpha val="43000"/>
                    </a:srgbClr>
                  </a:outerShdw>
                </a:effectLst>
                <a:ea typeface="Times New Roman" panose="02020603050405020304" pitchFamily="18" charset="0"/>
                <a:cs typeface="Arial" panose="020B0604020202020204" pitchFamily="34" charset="0"/>
              </a:rPr>
              <a:t>Membership Advisory Council</a:t>
            </a:r>
          </a:p>
        </p:txBody>
      </p:sp>
      <p:sp>
        <p:nvSpPr>
          <p:cNvPr id="167" name="Rectangle 166"/>
          <p:cNvSpPr/>
          <p:nvPr/>
        </p:nvSpPr>
        <p:spPr>
          <a:xfrm>
            <a:off x="196923" y="2879606"/>
            <a:ext cx="2471326" cy="307777"/>
          </a:xfrm>
          <a:prstGeom prst="rect">
            <a:avLst/>
          </a:prstGeom>
          <a:solidFill>
            <a:srgbClr val="00B050"/>
          </a:solidFill>
        </p:spPr>
        <p:txBody>
          <a:bodyPr wrap="square">
            <a:spAutoFit/>
          </a:bodyPr>
          <a:lstStyle/>
          <a:p>
            <a:pPr algn="ctr"/>
            <a:r>
              <a:rPr lang="en-US" sz="1400" b="1" dirty="0">
                <a:solidFill>
                  <a:schemeClr val="bg1"/>
                </a:solidFill>
                <a:effectLst>
                  <a:outerShdw blurRad="38100" dist="38100" dir="2700000" algn="tl">
                    <a:srgbClr val="000000">
                      <a:alpha val="43000"/>
                    </a:srgbClr>
                  </a:outerShdw>
                </a:effectLst>
                <a:ea typeface="Times New Roman" panose="02020603050405020304" pitchFamily="18" charset="0"/>
                <a:cs typeface="Arial" panose="020B0604020202020204" pitchFamily="34" charset="0"/>
              </a:rPr>
              <a:t>Regional Councils</a:t>
            </a:r>
          </a:p>
        </p:txBody>
      </p:sp>
      <p:sp>
        <p:nvSpPr>
          <p:cNvPr id="168" name="Rectangle 167"/>
          <p:cNvSpPr/>
          <p:nvPr/>
        </p:nvSpPr>
        <p:spPr>
          <a:xfrm>
            <a:off x="196923" y="3986613"/>
            <a:ext cx="2397168" cy="307777"/>
          </a:xfrm>
          <a:prstGeom prst="rect">
            <a:avLst/>
          </a:prstGeom>
          <a:solidFill>
            <a:srgbClr val="00B050"/>
          </a:solidFill>
        </p:spPr>
        <p:txBody>
          <a:bodyPr wrap="square">
            <a:spAutoFit/>
          </a:bodyPr>
          <a:lstStyle/>
          <a:p>
            <a:pPr algn="ctr"/>
            <a:r>
              <a:rPr lang="en-US" sz="1400" b="1" dirty="0">
                <a:solidFill>
                  <a:schemeClr val="bg1"/>
                </a:solidFill>
                <a:effectLst>
                  <a:outerShdw blurRad="38100" dist="38100" dir="2700000" algn="tl">
                    <a:srgbClr val="000000">
                      <a:alpha val="43000"/>
                    </a:srgbClr>
                  </a:outerShdw>
                </a:effectLst>
                <a:ea typeface="Times New Roman" panose="02020603050405020304" pitchFamily="18" charset="0"/>
                <a:cs typeface="Arial" panose="020B0604020202020204" pitchFamily="34" charset="0"/>
              </a:rPr>
              <a:t>State Councils</a:t>
            </a:r>
          </a:p>
        </p:txBody>
      </p:sp>
      <p:sp>
        <p:nvSpPr>
          <p:cNvPr id="169" name="Rectangle 168"/>
          <p:cNvSpPr/>
          <p:nvPr/>
        </p:nvSpPr>
        <p:spPr>
          <a:xfrm>
            <a:off x="196923" y="5455944"/>
            <a:ext cx="2471326" cy="307777"/>
          </a:xfrm>
          <a:prstGeom prst="rect">
            <a:avLst/>
          </a:prstGeom>
          <a:solidFill>
            <a:srgbClr val="00B050"/>
          </a:solidFill>
        </p:spPr>
        <p:txBody>
          <a:bodyPr wrap="square">
            <a:spAutoFit/>
          </a:bodyPr>
          <a:lstStyle/>
          <a:p>
            <a:pPr algn="ctr"/>
            <a:r>
              <a:rPr lang="en-US" sz="1400" b="1" dirty="0">
                <a:solidFill>
                  <a:schemeClr val="bg1"/>
                </a:solidFill>
                <a:effectLst>
                  <a:outerShdw blurRad="38100" dist="38100" dir="2700000" algn="tl">
                    <a:srgbClr val="000000">
                      <a:alpha val="43000"/>
                    </a:srgbClr>
                  </a:outerShdw>
                </a:effectLst>
                <a:ea typeface="Times New Roman" panose="02020603050405020304" pitchFamily="18" charset="0"/>
                <a:cs typeface="Arial" panose="020B0604020202020204" pitchFamily="34" charset="0"/>
              </a:rPr>
              <a:t>Local Chapters</a:t>
            </a:r>
          </a:p>
        </p:txBody>
      </p:sp>
      <p:sp>
        <p:nvSpPr>
          <p:cNvPr id="175" name="Rectangle 174"/>
          <p:cNvSpPr/>
          <p:nvPr/>
        </p:nvSpPr>
        <p:spPr>
          <a:xfrm>
            <a:off x="8174123" y="2333411"/>
            <a:ext cx="2408763" cy="307777"/>
          </a:xfrm>
          <a:prstGeom prst="rect">
            <a:avLst/>
          </a:prstGeom>
          <a:solidFill>
            <a:srgbClr val="00B050"/>
          </a:solidFill>
        </p:spPr>
        <p:txBody>
          <a:bodyPr wrap="square">
            <a:spAutoFit/>
          </a:bodyPr>
          <a:lstStyle/>
          <a:p>
            <a:pPr algn="ctr"/>
            <a:r>
              <a:rPr lang="en-US" sz="1400" b="1" dirty="0">
                <a:solidFill>
                  <a:schemeClr val="bg1"/>
                </a:solidFill>
                <a:effectLst>
                  <a:outerShdw blurRad="38100" dist="38100" dir="2700000" algn="tl">
                    <a:srgbClr val="000000">
                      <a:alpha val="43000"/>
                    </a:srgbClr>
                  </a:outerShdw>
                </a:effectLst>
                <a:ea typeface="Times New Roman" panose="02020603050405020304" pitchFamily="18" charset="0"/>
                <a:cs typeface="Arial" panose="020B0604020202020204" pitchFamily="34" charset="0"/>
              </a:rPr>
              <a:t>Special Expertise Panels</a:t>
            </a:r>
          </a:p>
        </p:txBody>
      </p:sp>
      <p:cxnSp>
        <p:nvCxnSpPr>
          <p:cNvPr id="349" name="Straight Connector 348"/>
          <p:cNvCxnSpPr>
            <a:cxnSpLocks/>
          </p:cNvCxnSpPr>
          <p:nvPr/>
        </p:nvCxnSpPr>
        <p:spPr>
          <a:xfrm>
            <a:off x="5212883" y="2568202"/>
            <a:ext cx="0" cy="3562583"/>
          </a:xfrm>
          <a:prstGeom prst="line">
            <a:avLst/>
          </a:prstGeom>
        </p:spPr>
        <p:style>
          <a:lnRef idx="1">
            <a:schemeClr val="accent1"/>
          </a:lnRef>
          <a:fillRef idx="0">
            <a:schemeClr val="accent1"/>
          </a:fillRef>
          <a:effectRef idx="0">
            <a:schemeClr val="accent1"/>
          </a:effectRef>
          <a:fontRef idx="minor">
            <a:schemeClr val="tx1"/>
          </a:fontRef>
        </p:style>
      </p:cxnSp>
      <p:cxnSp>
        <p:nvCxnSpPr>
          <p:cNvPr id="228" name="Straight Arrow Connector 227"/>
          <p:cNvCxnSpPr/>
          <p:nvPr/>
        </p:nvCxnSpPr>
        <p:spPr>
          <a:xfrm flipH="1">
            <a:off x="4888522" y="3444051"/>
            <a:ext cx="324361" cy="708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38" name="Elbow Connector 237"/>
          <p:cNvCxnSpPr>
            <a:cxnSpLocks/>
            <a:stCxn id="94" idx="2"/>
          </p:cNvCxnSpPr>
          <p:nvPr/>
        </p:nvCxnSpPr>
        <p:spPr>
          <a:xfrm rot="5400000">
            <a:off x="5621680" y="1565126"/>
            <a:ext cx="269920" cy="1736231"/>
          </a:xfrm>
          <a:prstGeom prst="bentConnector2">
            <a:avLst/>
          </a:prstGeom>
          <a:ln>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240" name="Straight Arrow Connector 239"/>
          <p:cNvCxnSpPr/>
          <p:nvPr/>
        </p:nvCxnSpPr>
        <p:spPr>
          <a:xfrm flipV="1">
            <a:off x="6629920" y="2897632"/>
            <a:ext cx="1555355" cy="2123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83" name="Straight Arrow Connector 282"/>
          <p:cNvCxnSpPr>
            <a:cxnSpLocks/>
          </p:cNvCxnSpPr>
          <p:nvPr/>
        </p:nvCxnSpPr>
        <p:spPr>
          <a:xfrm flipH="1">
            <a:off x="4924974" y="4729615"/>
            <a:ext cx="287909"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84" name="Straight Arrow Connector 283"/>
          <p:cNvCxnSpPr/>
          <p:nvPr/>
        </p:nvCxnSpPr>
        <p:spPr>
          <a:xfrm flipH="1">
            <a:off x="4925192" y="6130785"/>
            <a:ext cx="275717" cy="15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47" name="Straight Arrow Connector 246"/>
          <p:cNvCxnSpPr>
            <a:cxnSpLocks/>
          </p:cNvCxnSpPr>
          <p:nvPr/>
        </p:nvCxnSpPr>
        <p:spPr>
          <a:xfrm>
            <a:off x="6624755" y="2568202"/>
            <a:ext cx="5165" cy="104326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52" name="Straight Arrow Connector 251"/>
          <p:cNvCxnSpPr>
            <a:cxnSpLocks/>
            <a:stCxn id="332" idx="2"/>
            <a:endCxn id="94" idx="0"/>
          </p:cNvCxnSpPr>
          <p:nvPr/>
        </p:nvCxnSpPr>
        <p:spPr>
          <a:xfrm>
            <a:off x="6624755" y="1563783"/>
            <a:ext cx="0" cy="304977"/>
          </a:xfrm>
          <a:prstGeom prst="straightConnector1">
            <a:avLst/>
          </a:prstGeom>
          <a:ln>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136" name="Straight Arrow Connector 135"/>
          <p:cNvCxnSpPr/>
          <p:nvPr/>
        </p:nvCxnSpPr>
        <p:spPr>
          <a:xfrm>
            <a:off x="5212883" y="4454035"/>
            <a:ext cx="468432" cy="90"/>
          </a:xfrm>
          <a:prstGeom prst="straightConnector1">
            <a:avLst/>
          </a:prstGeom>
          <a:ln>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401" name="Straight Arrow Connector 400"/>
          <p:cNvCxnSpPr/>
          <p:nvPr/>
        </p:nvCxnSpPr>
        <p:spPr>
          <a:xfrm>
            <a:off x="7538269" y="4454125"/>
            <a:ext cx="529064" cy="0"/>
          </a:xfrm>
          <a:prstGeom prst="straightConnector1">
            <a:avLst/>
          </a:prstGeom>
          <a:ln>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25" name="Elbow Connector 24"/>
          <p:cNvCxnSpPr>
            <a:stCxn id="297" idx="0"/>
            <a:endCxn id="332" idx="1"/>
          </p:cNvCxnSpPr>
          <p:nvPr/>
        </p:nvCxnSpPr>
        <p:spPr>
          <a:xfrm rot="5400000" flipH="1" flipV="1">
            <a:off x="2921217" y="-152513"/>
            <a:ext cx="654387" cy="3631649"/>
          </a:xfrm>
          <a:prstGeom prst="bentConnector2">
            <a:avLst/>
          </a:prstGeom>
          <a:ln>
            <a:headEnd type="triangle"/>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3488747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1211" y="311"/>
            <a:ext cx="9322773" cy="1325563"/>
          </a:xfrm>
        </p:spPr>
        <p:txBody>
          <a:bodyPr/>
          <a:lstStyle/>
          <a:p>
            <a:r>
              <a:rPr lang="en-US" dirty="0" smtClean="0"/>
              <a:t>Regional Structure – Professional Chapters</a:t>
            </a:r>
            <a:endParaRPr lang="en-US" dirty="0"/>
          </a:p>
        </p:txBody>
      </p:sp>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a:xfrm>
            <a:off x="1700396" y="6304583"/>
            <a:ext cx="6233584" cy="365125"/>
          </a:xfrm>
        </p:spPr>
        <p:txBody>
          <a:bodyPr/>
          <a:lstStyle/>
          <a:p>
            <a:endParaRPr lang="en-US" dirty="0"/>
          </a:p>
        </p:txBody>
      </p:sp>
      <p:sp>
        <p:nvSpPr>
          <p:cNvPr id="6" name="Slide Number Placeholder 5"/>
          <p:cNvSpPr>
            <a:spLocks noGrp="1"/>
          </p:cNvSpPr>
          <p:nvPr>
            <p:ph type="sldNum" sz="quarter" idx="12"/>
          </p:nvPr>
        </p:nvSpPr>
        <p:spPr/>
        <p:txBody>
          <a:bodyPr/>
          <a:lstStyle/>
          <a:p>
            <a:fld id="{12A259F2-8B13-49A2-9B72-26A7A66678D7}" type="slidenum">
              <a:rPr lang="en-US" smtClean="0"/>
              <a:pPr/>
              <a:t>14</a:t>
            </a:fld>
            <a:endParaRPr lang="en-US" dirty="0"/>
          </a:p>
        </p:txBody>
      </p:sp>
      <p:pic>
        <p:nvPicPr>
          <p:cNvPr id="21" name="Picture 20">
            <a:extLst>
              <a:ext uri="{FF2B5EF4-FFF2-40B4-BE49-F238E27FC236}">
                <a16:creationId xmlns="" xmlns:a16="http://schemas.microsoft.com/office/drawing/2014/main" id="{50CA8BF1-AF0F-4B9B-A1C5-4B726695E345}"/>
              </a:ext>
            </a:extLst>
          </p:cNvPr>
          <p:cNvPicPr>
            <a:picLocks noChangeAspect="1"/>
          </p:cNvPicPr>
          <p:nvPr/>
        </p:nvPicPr>
        <p:blipFill rotWithShape="1">
          <a:blip r:embed="rId3"/>
          <a:srcRect t="-1" r="55948" b="6"/>
          <a:stretch/>
        </p:blipFill>
        <p:spPr>
          <a:xfrm>
            <a:off x="1709057" y="1791457"/>
            <a:ext cx="2409027" cy="3075882"/>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22" name="Picture 21">
            <a:extLst>
              <a:ext uri="{FF2B5EF4-FFF2-40B4-BE49-F238E27FC236}">
                <a16:creationId xmlns="" xmlns:a16="http://schemas.microsoft.com/office/drawing/2014/main" id="{B3158E56-1F7C-4EB3-90FF-A669808CA491}"/>
              </a:ext>
            </a:extLst>
          </p:cNvPr>
          <p:cNvPicPr>
            <a:picLocks noChangeAspect="1"/>
          </p:cNvPicPr>
          <p:nvPr/>
        </p:nvPicPr>
        <p:blipFill rotWithShape="1">
          <a:blip r:embed="rId4"/>
          <a:srcRect l="41098" t="29911" r="188" b="5"/>
          <a:stretch/>
        </p:blipFill>
        <p:spPr>
          <a:xfrm>
            <a:off x="7933980" y="3735797"/>
            <a:ext cx="2922211" cy="1898883"/>
          </a:xfrm>
          <a:prstGeom prst="rect">
            <a:avLst/>
          </a:prstGeom>
          <a:ln w="85725" cap="sq">
            <a:solidFill>
              <a:srgbClr val="FFC20E"/>
            </a:solidFill>
            <a:prstDash val="solid"/>
            <a:miter lim="800000"/>
          </a:ln>
          <a:effectLst>
            <a:outerShdw blurRad="50800" dist="38100" dir="2700000" algn="tl" rotWithShape="0">
              <a:srgbClr val="000000">
                <a:alpha val="43000"/>
              </a:srgbClr>
            </a:outerShdw>
          </a:effectLst>
          <a:scene3d>
            <a:camera prst="orthographicFront"/>
            <a:lightRig rig="threePt" dir="t"/>
          </a:scene3d>
          <a:sp3d>
            <a:bevelT w="19050"/>
          </a:sp3d>
        </p:spPr>
      </p:pic>
      <p:pic>
        <p:nvPicPr>
          <p:cNvPr id="23" name="Picture 22">
            <a:extLst>
              <a:ext uri="{FF2B5EF4-FFF2-40B4-BE49-F238E27FC236}">
                <a16:creationId xmlns="" xmlns:a16="http://schemas.microsoft.com/office/drawing/2014/main" id="{70412E20-2439-4424-AB5F-EA84366097E7}"/>
              </a:ext>
            </a:extLst>
          </p:cNvPr>
          <p:cNvPicPr>
            <a:picLocks noChangeAspect="1"/>
          </p:cNvPicPr>
          <p:nvPr/>
        </p:nvPicPr>
        <p:blipFill rotWithShape="1">
          <a:blip r:embed="rId5"/>
          <a:srcRect l="24975" t="-1" r="16311" b="44506"/>
          <a:stretch/>
        </p:blipFill>
        <p:spPr>
          <a:xfrm>
            <a:off x="4283546" y="1695301"/>
            <a:ext cx="2620929" cy="1607574"/>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24" name="Picture 23">
            <a:extLst>
              <a:ext uri="{FF2B5EF4-FFF2-40B4-BE49-F238E27FC236}">
                <a16:creationId xmlns="" xmlns:a16="http://schemas.microsoft.com/office/drawing/2014/main" id="{2EADB9AE-7580-4EB1-A129-F1DA49290B6D}"/>
              </a:ext>
            </a:extLst>
          </p:cNvPr>
          <p:cNvPicPr>
            <a:picLocks noChangeAspect="1"/>
          </p:cNvPicPr>
          <p:nvPr/>
        </p:nvPicPr>
        <p:blipFill rotWithShape="1">
          <a:blip r:embed="rId6"/>
          <a:srcRect l="41463" r="5" b="56371"/>
          <a:stretch/>
        </p:blipFill>
        <p:spPr>
          <a:xfrm>
            <a:off x="7101800" y="1735993"/>
            <a:ext cx="3381249" cy="1566882"/>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26" name="Picture 25">
            <a:extLst>
              <a:ext uri="{FF2B5EF4-FFF2-40B4-BE49-F238E27FC236}">
                <a16:creationId xmlns="" xmlns:a16="http://schemas.microsoft.com/office/drawing/2014/main" id="{5934F653-B0FF-4346-90BE-DA81B76B05F1}"/>
              </a:ext>
            </a:extLst>
          </p:cNvPr>
          <p:cNvPicPr>
            <a:picLocks noChangeAspect="1"/>
          </p:cNvPicPr>
          <p:nvPr/>
        </p:nvPicPr>
        <p:blipFill rotWithShape="1">
          <a:blip r:embed="rId7"/>
          <a:srcRect t="28178" r="28630"/>
          <a:stretch/>
        </p:blipFill>
        <p:spPr>
          <a:xfrm>
            <a:off x="4514257" y="3708935"/>
            <a:ext cx="2921222" cy="1975448"/>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27" name="TextBox 26">
            <a:extLst>
              <a:ext uri="{FF2B5EF4-FFF2-40B4-BE49-F238E27FC236}">
                <a16:creationId xmlns="" xmlns:a16="http://schemas.microsoft.com/office/drawing/2014/main" id="{FF5E2877-E6AB-4025-B860-FD6436A959EE}"/>
              </a:ext>
            </a:extLst>
          </p:cNvPr>
          <p:cNvSpPr txBox="1"/>
          <p:nvPr/>
        </p:nvSpPr>
        <p:spPr>
          <a:xfrm>
            <a:off x="2983255" y="2981822"/>
            <a:ext cx="928941" cy="523220"/>
          </a:xfrm>
          <a:prstGeom prst="rect">
            <a:avLst/>
          </a:prstGeom>
          <a:noFill/>
        </p:spPr>
        <p:txBody>
          <a:bodyPr wrap="square" rtlCol="0">
            <a:spAutoFit/>
          </a:bodyPr>
          <a:lstStyle/>
          <a:p>
            <a:pPr algn="ctr"/>
            <a:r>
              <a:rPr lang="en-US" sz="1400" b="1" dirty="0">
                <a:solidFill>
                  <a:srgbClr val="FF0000"/>
                </a:solidFill>
              </a:rPr>
              <a:t>Pacific West</a:t>
            </a:r>
          </a:p>
        </p:txBody>
      </p:sp>
      <p:sp>
        <p:nvSpPr>
          <p:cNvPr id="28" name="TextBox 27">
            <a:extLst>
              <a:ext uri="{FF2B5EF4-FFF2-40B4-BE49-F238E27FC236}">
                <a16:creationId xmlns="" xmlns:a16="http://schemas.microsoft.com/office/drawing/2014/main" id="{FD9438B9-B6BD-40A4-A4E4-0F23FDE99A9B}"/>
              </a:ext>
            </a:extLst>
          </p:cNvPr>
          <p:cNvSpPr txBox="1"/>
          <p:nvPr/>
        </p:nvSpPr>
        <p:spPr>
          <a:xfrm>
            <a:off x="4118084" y="2877891"/>
            <a:ext cx="1656635" cy="292388"/>
          </a:xfrm>
          <a:prstGeom prst="rect">
            <a:avLst/>
          </a:prstGeom>
          <a:noFill/>
        </p:spPr>
        <p:txBody>
          <a:bodyPr wrap="square" rtlCol="0">
            <a:spAutoFit/>
          </a:bodyPr>
          <a:lstStyle/>
          <a:p>
            <a:pPr algn="ctr"/>
            <a:r>
              <a:rPr lang="en-US" sz="1300" b="1" dirty="0">
                <a:solidFill>
                  <a:srgbClr val="FF0000"/>
                </a:solidFill>
              </a:rPr>
              <a:t>North</a:t>
            </a:r>
            <a:r>
              <a:rPr lang="en-US" sz="1300" b="1" dirty="0"/>
              <a:t> </a:t>
            </a:r>
            <a:r>
              <a:rPr lang="en-US" sz="1300" b="1" dirty="0">
                <a:solidFill>
                  <a:srgbClr val="FF0000"/>
                </a:solidFill>
              </a:rPr>
              <a:t>Central</a:t>
            </a:r>
            <a:r>
              <a:rPr lang="en-US" sz="1300" b="1" dirty="0"/>
              <a:t> </a:t>
            </a:r>
          </a:p>
        </p:txBody>
      </p:sp>
      <p:sp>
        <p:nvSpPr>
          <p:cNvPr id="29" name="TextBox 28">
            <a:extLst>
              <a:ext uri="{FF2B5EF4-FFF2-40B4-BE49-F238E27FC236}">
                <a16:creationId xmlns="" xmlns:a16="http://schemas.microsoft.com/office/drawing/2014/main" id="{D0D26290-AB67-42EC-BAD0-D21F60D85772}"/>
              </a:ext>
            </a:extLst>
          </p:cNvPr>
          <p:cNvSpPr txBox="1"/>
          <p:nvPr/>
        </p:nvSpPr>
        <p:spPr>
          <a:xfrm>
            <a:off x="4212272" y="4884011"/>
            <a:ext cx="2342395" cy="523220"/>
          </a:xfrm>
          <a:prstGeom prst="rect">
            <a:avLst/>
          </a:prstGeom>
          <a:noFill/>
        </p:spPr>
        <p:txBody>
          <a:bodyPr wrap="square" rtlCol="0">
            <a:spAutoFit/>
          </a:bodyPr>
          <a:lstStyle/>
          <a:p>
            <a:pPr algn="ctr"/>
            <a:r>
              <a:rPr lang="en-US" sz="1400" b="1" dirty="0">
                <a:solidFill>
                  <a:srgbClr val="FF0000"/>
                </a:solidFill>
              </a:rPr>
              <a:t>Southwest </a:t>
            </a:r>
            <a:endParaRPr lang="en-US" sz="1400" b="1" dirty="0" smtClean="0">
              <a:solidFill>
                <a:srgbClr val="FF0000"/>
              </a:solidFill>
            </a:endParaRPr>
          </a:p>
          <a:p>
            <a:pPr algn="ctr"/>
            <a:r>
              <a:rPr lang="en-US" sz="1400" b="1" dirty="0" smtClean="0">
                <a:solidFill>
                  <a:srgbClr val="FF0000"/>
                </a:solidFill>
              </a:rPr>
              <a:t>Central</a:t>
            </a:r>
            <a:endParaRPr lang="en-US" sz="1400" b="1" dirty="0">
              <a:solidFill>
                <a:srgbClr val="FF0000"/>
              </a:solidFill>
            </a:endParaRPr>
          </a:p>
        </p:txBody>
      </p:sp>
      <p:sp>
        <p:nvSpPr>
          <p:cNvPr id="30" name="TextBox 29">
            <a:extLst>
              <a:ext uri="{FF2B5EF4-FFF2-40B4-BE49-F238E27FC236}">
                <a16:creationId xmlns="" xmlns:a16="http://schemas.microsoft.com/office/drawing/2014/main" id="{E5BDAFD0-236E-4980-A699-5ADE8D657099}"/>
              </a:ext>
            </a:extLst>
          </p:cNvPr>
          <p:cNvSpPr txBox="1"/>
          <p:nvPr/>
        </p:nvSpPr>
        <p:spPr>
          <a:xfrm>
            <a:off x="7659164" y="2405754"/>
            <a:ext cx="1311910" cy="369332"/>
          </a:xfrm>
          <a:prstGeom prst="rect">
            <a:avLst/>
          </a:prstGeom>
          <a:noFill/>
        </p:spPr>
        <p:txBody>
          <a:bodyPr wrap="square" rtlCol="0">
            <a:spAutoFit/>
          </a:bodyPr>
          <a:lstStyle/>
          <a:p>
            <a:pPr algn="ctr"/>
            <a:r>
              <a:rPr lang="en-US" sz="1400" b="1" dirty="0">
                <a:solidFill>
                  <a:srgbClr val="FF0000"/>
                </a:solidFill>
              </a:rPr>
              <a:t>North</a:t>
            </a:r>
            <a:r>
              <a:rPr lang="en-US" dirty="0">
                <a:solidFill>
                  <a:srgbClr val="FF0000"/>
                </a:solidFill>
              </a:rPr>
              <a:t> </a:t>
            </a:r>
            <a:r>
              <a:rPr lang="en-US" sz="1400" b="1" dirty="0">
                <a:solidFill>
                  <a:srgbClr val="FF0000"/>
                </a:solidFill>
              </a:rPr>
              <a:t>East</a:t>
            </a:r>
            <a:endParaRPr lang="en-US" b="1" dirty="0">
              <a:solidFill>
                <a:srgbClr val="FF0000"/>
              </a:solidFill>
            </a:endParaRPr>
          </a:p>
        </p:txBody>
      </p:sp>
      <p:sp>
        <p:nvSpPr>
          <p:cNvPr id="31" name="TextBox 30">
            <a:extLst>
              <a:ext uri="{FF2B5EF4-FFF2-40B4-BE49-F238E27FC236}">
                <a16:creationId xmlns="" xmlns:a16="http://schemas.microsoft.com/office/drawing/2014/main" id="{536ECDC4-A016-48F3-8AAF-2E8982395B79}"/>
              </a:ext>
            </a:extLst>
          </p:cNvPr>
          <p:cNvSpPr txBox="1"/>
          <p:nvPr/>
        </p:nvSpPr>
        <p:spPr>
          <a:xfrm>
            <a:off x="7872295" y="5010037"/>
            <a:ext cx="1850143" cy="307777"/>
          </a:xfrm>
          <a:prstGeom prst="rect">
            <a:avLst/>
          </a:prstGeom>
          <a:noFill/>
        </p:spPr>
        <p:txBody>
          <a:bodyPr wrap="square" rtlCol="0">
            <a:spAutoFit/>
          </a:bodyPr>
          <a:lstStyle/>
          <a:p>
            <a:pPr algn="ctr"/>
            <a:r>
              <a:rPr lang="en-US" sz="1400" b="1" dirty="0">
                <a:solidFill>
                  <a:srgbClr val="FF0000"/>
                </a:solidFill>
              </a:rPr>
              <a:t>South</a:t>
            </a:r>
            <a:r>
              <a:rPr lang="en-US" sz="1400" dirty="0">
                <a:solidFill>
                  <a:srgbClr val="FF0000"/>
                </a:solidFill>
              </a:rPr>
              <a:t> </a:t>
            </a:r>
            <a:r>
              <a:rPr lang="en-US" sz="1400" b="1" dirty="0">
                <a:solidFill>
                  <a:srgbClr val="FF0000"/>
                </a:solidFill>
              </a:rPr>
              <a:t>East</a:t>
            </a:r>
          </a:p>
        </p:txBody>
      </p:sp>
      <p:sp>
        <p:nvSpPr>
          <p:cNvPr id="32" name="TextBox 31">
            <a:extLst>
              <a:ext uri="{FF2B5EF4-FFF2-40B4-BE49-F238E27FC236}">
                <a16:creationId xmlns="" xmlns:a16="http://schemas.microsoft.com/office/drawing/2014/main" id="{A188B69C-C682-46B4-8C29-A8CA0F09080F}"/>
              </a:ext>
            </a:extLst>
          </p:cNvPr>
          <p:cNvSpPr txBox="1"/>
          <p:nvPr/>
        </p:nvSpPr>
        <p:spPr>
          <a:xfrm>
            <a:off x="5164764" y="2320730"/>
            <a:ext cx="810104" cy="338554"/>
          </a:xfrm>
          <a:prstGeom prst="rect">
            <a:avLst/>
          </a:prstGeom>
          <a:noFill/>
        </p:spPr>
        <p:txBody>
          <a:bodyPr wrap="square" rtlCol="0">
            <a:spAutoFit/>
          </a:bodyPr>
          <a:lstStyle/>
          <a:p>
            <a:r>
              <a:rPr lang="en-US" sz="1600" b="1" dirty="0">
                <a:ln w="57150"/>
                <a:solidFill>
                  <a:srgbClr val="FFFF00"/>
                </a:solidFill>
                <a:effectLst>
                  <a:outerShdw blurRad="38100" dist="19050" dir="2700000" algn="tl" rotWithShape="0">
                    <a:schemeClr val="dk1">
                      <a:alpha val="40000"/>
                    </a:schemeClr>
                  </a:outerShdw>
                </a:effectLst>
              </a:rPr>
              <a:t>144</a:t>
            </a:r>
          </a:p>
        </p:txBody>
      </p:sp>
      <p:sp>
        <p:nvSpPr>
          <p:cNvPr id="33" name="TextBox 32">
            <a:extLst>
              <a:ext uri="{FF2B5EF4-FFF2-40B4-BE49-F238E27FC236}">
                <a16:creationId xmlns="" xmlns:a16="http://schemas.microsoft.com/office/drawing/2014/main" id="{67E71D14-44D8-48EA-AD15-A0234178046E}"/>
              </a:ext>
            </a:extLst>
          </p:cNvPr>
          <p:cNvSpPr txBox="1"/>
          <p:nvPr/>
        </p:nvSpPr>
        <p:spPr>
          <a:xfrm>
            <a:off x="9123646" y="2335248"/>
            <a:ext cx="865018" cy="338554"/>
          </a:xfrm>
          <a:prstGeom prst="rect">
            <a:avLst/>
          </a:prstGeom>
          <a:noFill/>
        </p:spPr>
        <p:txBody>
          <a:bodyPr wrap="square" rtlCol="0">
            <a:spAutoFit/>
          </a:bodyPr>
          <a:lstStyle/>
          <a:p>
            <a:r>
              <a:rPr lang="en-US" sz="1600" b="1" dirty="0">
                <a:ln w="57150"/>
                <a:solidFill>
                  <a:srgbClr val="FFFF00"/>
                </a:solidFill>
                <a:effectLst>
                  <a:outerShdw blurRad="38100" dist="19050" dir="2700000" algn="tl" rotWithShape="0">
                    <a:schemeClr val="dk1">
                      <a:alpha val="40000"/>
                    </a:schemeClr>
                  </a:outerShdw>
                </a:effectLst>
              </a:rPr>
              <a:t>91</a:t>
            </a:r>
          </a:p>
        </p:txBody>
      </p:sp>
      <p:sp>
        <p:nvSpPr>
          <p:cNvPr id="34" name="TextBox 33">
            <a:extLst>
              <a:ext uri="{FF2B5EF4-FFF2-40B4-BE49-F238E27FC236}">
                <a16:creationId xmlns="" xmlns:a16="http://schemas.microsoft.com/office/drawing/2014/main" id="{B016BFB6-C55F-4B4C-86D1-751BDD6A84B6}"/>
              </a:ext>
            </a:extLst>
          </p:cNvPr>
          <p:cNvSpPr txBox="1"/>
          <p:nvPr/>
        </p:nvSpPr>
        <p:spPr>
          <a:xfrm>
            <a:off x="9080246" y="4203640"/>
            <a:ext cx="707475" cy="338554"/>
          </a:xfrm>
          <a:prstGeom prst="rect">
            <a:avLst/>
          </a:prstGeom>
          <a:noFill/>
        </p:spPr>
        <p:txBody>
          <a:bodyPr wrap="square" rtlCol="0">
            <a:spAutoFit/>
          </a:bodyPr>
          <a:lstStyle/>
          <a:p>
            <a:r>
              <a:rPr lang="en-US" sz="1600" b="1" dirty="0">
                <a:ln w="57150"/>
                <a:solidFill>
                  <a:srgbClr val="FFFF00"/>
                </a:solidFill>
                <a:effectLst>
                  <a:outerShdw blurRad="38100" dist="19050" dir="2700000" algn="tl" rotWithShape="0">
                    <a:schemeClr val="dk1">
                      <a:alpha val="40000"/>
                    </a:schemeClr>
                  </a:outerShdw>
                </a:effectLst>
              </a:rPr>
              <a:t>154</a:t>
            </a:r>
          </a:p>
        </p:txBody>
      </p:sp>
      <p:sp>
        <p:nvSpPr>
          <p:cNvPr id="35" name="TextBox 34">
            <a:extLst>
              <a:ext uri="{FF2B5EF4-FFF2-40B4-BE49-F238E27FC236}">
                <a16:creationId xmlns="" xmlns:a16="http://schemas.microsoft.com/office/drawing/2014/main" id="{C532F9AE-31AC-4147-A5AB-ED47EAC1AE7B}"/>
              </a:ext>
            </a:extLst>
          </p:cNvPr>
          <p:cNvSpPr txBox="1"/>
          <p:nvPr/>
        </p:nvSpPr>
        <p:spPr>
          <a:xfrm>
            <a:off x="5974868" y="4326850"/>
            <a:ext cx="986516" cy="338554"/>
          </a:xfrm>
          <a:prstGeom prst="rect">
            <a:avLst/>
          </a:prstGeom>
          <a:noFill/>
        </p:spPr>
        <p:txBody>
          <a:bodyPr wrap="square" rtlCol="0">
            <a:spAutoFit/>
          </a:bodyPr>
          <a:lstStyle/>
          <a:p>
            <a:r>
              <a:rPr lang="en-US" sz="1600" b="1" dirty="0">
                <a:ln w="57150"/>
                <a:solidFill>
                  <a:srgbClr val="FFFF00"/>
                </a:solidFill>
                <a:effectLst>
                  <a:outerShdw blurRad="38100" dist="19050" dir="2700000" algn="tl" rotWithShape="0">
                    <a:schemeClr val="dk1">
                      <a:alpha val="40000"/>
                    </a:schemeClr>
                  </a:outerShdw>
                </a:effectLst>
              </a:rPr>
              <a:t>108</a:t>
            </a:r>
          </a:p>
        </p:txBody>
      </p:sp>
      <p:sp>
        <p:nvSpPr>
          <p:cNvPr id="36" name="TextBox 35">
            <a:extLst>
              <a:ext uri="{FF2B5EF4-FFF2-40B4-BE49-F238E27FC236}">
                <a16:creationId xmlns="" xmlns:a16="http://schemas.microsoft.com/office/drawing/2014/main" id="{5563AC2E-0F51-44EE-9972-87228811DEEA}"/>
              </a:ext>
            </a:extLst>
          </p:cNvPr>
          <p:cNvSpPr txBox="1"/>
          <p:nvPr/>
        </p:nvSpPr>
        <p:spPr>
          <a:xfrm>
            <a:off x="2481613" y="2346962"/>
            <a:ext cx="501642" cy="338554"/>
          </a:xfrm>
          <a:prstGeom prst="rect">
            <a:avLst/>
          </a:prstGeom>
          <a:noFill/>
        </p:spPr>
        <p:txBody>
          <a:bodyPr wrap="square" rtlCol="0">
            <a:spAutoFit/>
          </a:bodyPr>
          <a:lstStyle/>
          <a:p>
            <a:r>
              <a:rPr lang="en-US" sz="1600" b="1" dirty="0">
                <a:ln w="57150"/>
                <a:solidFill>
                  <a:srgbClr val="FFFF00"/>
                </a:solidFill>
                <a:effectLst>
                  <a:outerShdw blurRad="38100" dist="19050" dir="2700000" algn="tl" rotWithShape="0">
                    <a:schemeClr val="dk1">
                      <a:alpha val="40000"/>
                    </a:schemeClr>
                  </a:outerShdw>
                </a:effectLst>
              </a:rPr>
              <a:t>66</a:t>
            </a:r>
          </a:p>
        </p:txBody>
      </p:sp>
      <p:pic>
        <p:nvPicPr>
          <p:cNvPr id="37" name="Picture 36"/>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9263821" y="147066"/>
            <a:ext cx="2438455" cy="1272061"/>
          </a:xfrm>
          <a:prstGeom prst="rect">
            <a:avLst/>
          </a:prstGeom>
        </p:spPr>
      </p:pic>
    </p:spTree>
    <p:extLst>
      <p:ext uri="{BB962C8B-B14F-4D97-AF65-F5344CB8AC3E}">
        <p14:creationId xmlns:p14="http://schemas.microsoft.com/office/powerpoint/2010/main" val="2376419741"/>
      </p:ext>
    </p:extLst>
  </p:cSld>
  <p:clrMapOvr>
    <a:masterClrMapping/>
  </p:clrMapOvr>
  <mc:AlternateContent xmlns:mc="http://schemas.openxmlformats.org/markup-compatibility/2006" xmlns:p14="http://schemas.microsoft.com/office/powerpoint/2010/main">
    <mc:Choice Requires="p14">
      <p:transition spd="slow">
        <p14:flash/>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with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fade">
                                      <p:cBhvr>
                                        <p:cTn id="7" dur="3000"/>
                                        <p:tgtEl>
                                          <p:spTgt spid="21"/>
                                        </p:tgtEl>
                                      </p:cBhvr>
                                    </p:animEffect>
                                    <p:anim calcmode="lin" valueType="num">
                                      <p:cBhvr>
                                        <p:cTn id="8" dur="3000" fill="hold"/>
                                        <p:tgtEl>
                                          <p:spTgt spid="21"/>
                                        </p:tgtEl>
                                        <p:attrNameLst>
                                          <p:attrName>ppt_x</p:attrName>
                                        </p:attrNameLst>
                                      </p:cBhvr>
                                      <p:tavLst>
                                        <p:tav tm="0">
                                          <p:val>
                                            <p:strVal val="#ppt_x"/>
                                          </p:val>
                                        </p:tav>
                                        <p:tav tm="100000">
                                          <p:val>
                                            <p:strVal val="#ppt_x"/>
                                          </p:val>
                                        </p:tav>
                                      </p:tavLst>
                                    </p:anim>
                                    <p:anim calcmode="lin" valueType="num">
                                      <p:cBhvr>
                                        <p:cTn id="9" dur="3000" fill="hold"/>
                                        <p:tgtEl>
                                          <p:spTgt spid="21"/>
                                        </p:tgtEl>
                                        <p:attrNameLst>
                                          <p:attrName>ppt_y</p:attrName>
                                        </p:attrNameLst>
                                      </p:cBhvr>
                                      <p:tavLst>
                                        <p:tav tm="0">
                                          <p:val>
                                            <p:strVal val="#ppt_y-.1"/>
                                          </p:val>
                                        </p:tav>
                                        <p:tav tm="100000">
                                          <p:val>
                                            <p:strVal val="#ppt_y"/>
                                          </p:val>
                                        </p:tav>
                                      </p:tavLst>
                                    </p:anim>
                                  </p:childTnLst>
                                </p:cTn>
                              </p:par>
                              <p:par>
                                <p:cTn id="10" presetID="47" presetClass="entr" presetSubtype="0" fill="hold" grpId="0" nodeType="withEffect">
                                  <p:stCondLst>
                                    <p:cond delay="0"/>
                                  </p:stCondLst>
                                  <p:childTnLst>
                                    <p:set>
                                      <p:cBhvr>
                                        <p:cTn id="11" dur="1" fill="hold">
                                          <p:stCondLst>
                                            <p:cond delay="0"/>
                                          </p:stCondLst>
                                        </p:cTn>
                                        <p:tgtEl>
                                          <p:spTgt spid="36"/>
                                        </p:tgtEl>
                                        <p:attrNameLst>
                                          <p:attrName>style.visibility</p:attrName>
                                        </p:attrNameLst>
                                      </p:cBhvr>
                                      <p:to>
                                        <p:strVal val="visible"/>
                                      </p:to>
                                    </p:set>
                                    <p:animEffect transition="in" filter="fade">
                                      <p:cBhvr>
                                        <p:cTn id="12" dur="3000"/>
                                        <p:tgtEl>
                                          <p:spTgt spid="36"/>
                                        </p:tgtEl>
                                      </p:cBhvr>
                                    </p:animEffect>
                                    <p:anim calcmode="lin" valueType="num">
                                      <p:cBhvr>
                                        <p:cTn id="13" dur="3000" fill="hold"/>
                                        <p:tgtEl>
                                          <p:spTgt spid="36"/>
                                        </p:tgtEl>
                                        <p:attrNameLst>
                                          <p:attrName>ppt_x</p:attrName>
                                        </p:attrNameLst>
                                      </p:cBhvr>
                                      <p:tavLst>
                                        <p:tav tm="0">
                                          <p:val>
                                            <p:strVal val="#ppt_x"/>
                                          </p:val>
                                        </p:tav>
                                        <p:tav tm="100000">
                                          <p:val>
                                            <p:strVal val="#ppt_x"/>
                                          </p:val>
                                        </p:tav>
                                      </p:tavLst>
                                    </p:anim>
                                    <p:anim calcmode="lin" valueType="num">
                                      <p:cBhvr>
                                        <p:cTn id="14" dur="3000" fill="hold"/>
                                        <p:tgtEl>
                                          <p:spTgt spid="36"/>
                                        </p:tgtEl>
                                        <p:attrNameLst>
                                          <p:attrName>ppt_y</p:attrName>
                                        </p:attrNameLst>
                                      </p:cBhvr>
                                      <p:tavLst>
                                        <p:tav tm="0">
                                          <p:val>
                                            <p:strVal val="#ppt_y-.1"/>
                                          </p:val>
                                        </p:tav>
                                        <p:tav tm="100000">
                                          <p:val>
                                            <p:strVal val="#ppt_y"/>
                                          </p:val>
                                        </p:tav>
                                      </p:tavLst>
                                    </p:anim>
                                  </p:childTnLst>
                                </p:cTn>
                              </p:par>
                              <p:par>
                                <p:cTn id="15" presetID="47" presetClass="entr" presetSubtype="0" fill="hold" grpId="0" nodeType="withEffect">
                                  <p:stCondLst>
                                    <p:cond delay="0"/>
                                  </p:stCondLst>
                                  <p:childTnLst>
                                    <p:set>
                                      <p:cBhvr>
                                        <p:cTn id="16" dur="1" fill="hold">
                                          <p:stCondLst>
                                            <p:cond delay="0"/>
                                          </p:stCondLst>
                                        </p:cTn>
                                        <p:tgtEl>
                                          <p:spTgt spid="27"/>
                                        </p:tgtEl>
                                        <p:attrNameLst>
                                          <p:attrName>style.visibility</p:attrName>
                                        </p:attrNameLst>
                                      </p:cBhvr>
                                      <p:to>
                                        <p:strVal val="visible"/>
                                      </p:to>
                                    </p:set>
                                    <p:animEffect transition="in" filter="fade">
                                      <p:cBhvr>
                                        <p:cTn id="17" dur="3000"/>
                                        <p:tgtEl>
                                          <p:spTgt spid="27"/>
                                        </p:tgtEl>
                                      </p:cBhvr>
                                    </p:animEffect>
                                    <p:anim calcmode="lin" valueType="num">
                                      <p:cBhvr>
                                        <p:cTn id="18" dur="3000" fill="hold"/>
                                        <p:tgtEl>
                                          <p:spTgt spid="27"/>
                                        </p:tgtEl>
                                        <p:attrNameLst>
                                          <p:attrName>ppt_x</p:attrName>
                                        </p:attrNameLst>
                                      </p:cBhvr>
                                      <p:tavLst>
                                        <p:tav tm="0">
                                          <p:val>
                                            <p:strVal val="#ppt_x"/>
                                          </p:val>
                                        </p:tav>
                                        <p:tav tm="100000">
                                          <p:val>
                                            <p:strVal val="#ppt_x"/>
                                          </p:val>
                                        </p:tav>
                                      </p:tavLst>
                                    </p:anim>
                                    <p:anim calcmode="lin" valueType="num">
                                      <p:cBhvr>
                                        <p:cTn id="19" dur="3000" fill="hold"/>
                                        <p:tgtEl>
                                          <p:spTgt spid="27"/>
                                        </p:tgtEl>
                                        <p:attrNameLst>
                                          <p:attrName>ppt_y</p:attrName>
                                        </p:attrNameLst>
                                      </p:cBhvr>
                                      <p:tavLst>
                                        <p:tav tm="0">
                                          <p:val>
                                            <p:strVal val="#ppt_y-.1"/>
                                          </p:val>
                                        </p:tav>
                                        <p:tav tm="100000">
                                          <p:val>
                                            <p:strVal val="#ppt_y"/>
                                          </p:val>
                                        </p:tav>
                                      </p:tavLst>
                                    </p:anim>
                                  </p:childTnLst>
                                </p:cTn>
                              </p:par>
                            </p:childTnLst>
                          </p:cTn>
                        </p:par>
                        <p:par>
                          <p:cTn id="20" fill="hold">
                            <p:stCondLst>
                              <p:cond delay="3000"/>
                            </p:stCondLst>
                            <p:childTnLst>
                              <p:par>
                                <p:cTn id="21" presetID="42" presetClass="entr" presetSubtype="0" fill="hold" nodeType="afterEffect">
                                  <p:stCondLst>
                                    <p:cond delay="0"/>
                                  </p:stCondLst>
                                  <p:childTnLst>
                                    <p:set>
                                      <p:cBhvr>
                                        <p:cTn id="22" dur="1" fill="hold">
                                          <p:stCondLst>
                                            <p:cond delay="0"/>
                                          </p:stCondLst>
                                        </p:cTn>
                                        <p:tgtEl>
                                          <p:spTgt spid="23"/>
                                        </p:tgtEl>
                                        <p:attrNameLst>
                                          <p:attrName>style.visibility</p:attrName>
                                        </p:attrNameLst>
                                      </p:cBhvr>
                                      <p:to>
                                        <p:strVal val="visible"/>
                                      </p:to>
                                    </p:set>
                                    <p:animEffect transition="in" filter="fade">
                                      <p:cBhvr>
                                        <p:cTn id="23" dur="2250"/>
                                        <p:tgtEl>
                                          <p:spTgt spid="23"/>
                                        </p:tgtEl>
                                      </p:cBhvr>
                                    </p:animEffect>
                                    <p:anim calcmode="lin" valueType="num">
                                      <p:cBhvr>
                                        <p:cTn id="24" dur="2250" fill="hold"/>
                                        <p:tgtEl>
                                          <p:spTgt spid="23"/>
                                        </p:tgtEl>
                                        <p:attrNameLst>
                                          <p:attrName>ppt_x</p:attrName>
                                        </p:attrNameLst>
                                      </p:cBhvr>
                                      <p:tavLst>
                                        <p:tav tm="0">
                                          <p:val>
                                            <p:strVal val="#ppt_x"/>
                                          </p:val>
                                        </p:tav>
                                        <p:tav tm="100000">
                                          <p:val>
                                            <p:strVal val="#ppt_x"/>
                                          </p:val>
                                        </p:tav>
                                      </p:tavLst>
                                    </p:anim>
                                    <p:anim calcmode="lin" valueType="num">
                                      <p:cBhvr>
                                        <p:cTn id="25" dur="2250" fill="hold"/>
                                        <p:tgtEl>
                                          <p:spTgt spid="23"/>
                                        </p:tgtEl>
                                        <p:attrNameLst>
                                          <p:attrName>ppt_y</p:attrName>
                                        </p:attrNameLst>
                                      </p:cBhvr>
                                      <p:tavLst>
                                        <p:tav tm="0">
                                          <p:val>
                                            <p:strVal val="#ppt_y+.1"/>
                                          </p:val>
                                        </p:tav>
                                        <p:tav tm="100000">
                                          <p:val>
                                            <p:strVal val="#ppt_y"/>
                                          </p:val>
                                        </p:tav>
                                      </p:tavLst>
                                    </p:anim>
                                  </p:childTnLst>
                                </p:cTn>
                              </p:par>
                              <p:par>
                                <p:cTn id="26" presetID="42" presetClass="entr" presetSubtype="0" fill="hold" grpId="0" nodeType="withEffect">
                                  <p:stCondLst>
                                    <p:cond delay="0"/>
                                  </p:stCondLst>
                                  <p:childTnLst>
                                    <p:set>
                                      <p:cBhvr>
                                        <p:cTn id="27" dur="1" fill="hold">
                                          <p:stCondLst>
                                            <p:cond delay="0"/>
                                          </p:stCondLst>
                                        </p:cTn>
                                        <p:tgtEl>
                                          <p:spTgt spid="32"/>
                                        </p:tgtEl>
                                        <p:attrNameLst>
                                          <p:attrName>style.visibility</p:attrName>
                                        </p:attrNameLst>
                                      </p:cBhvr>
                                      <p:to>
                                        <p:strVal val="visible"/>
                                      </p:to>
                                    </p:set>
                                    <p:animEffect transition="in" filter="fade">
                                      <p:cBhvr>
                                        <p:cTn id="28" dur="2250"/>
                                        <p:tgtEl>
                                          <p:spTgt spid="32"/>
                                        </p:tgtEl>
                                      </p:cBhvr>
                                    </p:animEffect>
                                    <p:anim calcmode="lin" valueType="num">
                                      <p:cBhvr>
                                        <p:cTn id="29" dur="2250" fill="hold"/>
                                        <p:tgtEl>
                                          <p:spTgt spid="32"/>
                                        </p:tgtEl>
                                        <p:attrNameLst>
                                          <p:attrName>ppt_x</p:attrName>
                                        </p:attrNameLst>
                                      </p:cBhvr>
                                      <p:tavLst>
                                        <p:tav tm="0">
                                          <p:val>
                                            <p:strVal val="#ppt_x"/>
                                          </p:val>
                                        </p:tav>
                                        <p:tav tm="100000">
                                          <p:val>
                                            <p:strVal val="#ppt_x"/>
                                          </p:val>
                                        </p:tav>
                                      </p:tavLst>
                                    </p:anim>
                                    <p:anim calcmode="lin" valueType="num">
                                      <p:cBhvr>
                                        <p:cTn id="30" dur="2250" fill="hold"/>
                                        <p:tgtEl>
                                          <p:spTgt spid="32"/>
                                        </p:tgtEl>
                                        <p:attrNameLst>
                                          <p:attrName>ppt_y</p:attrName>
                                        </p:attrNameLst>
                                      </p:cBhvr>
                                      <p:tavLst>
                                        <p:tav tm="0">
                                          <p:val>
                                            <p:strVal val="#ppt_y+.1"/>
                                          </p:val>
                                        </p:tav>
                                        <p:tav tm="100000">
                                          <p:val>
                                            <p:strVal val="#ppt_y"/>
                                          </p:val>
                                        </p:tav>
                                      </p:tavLst>
                                    </p:anim>
                                  </p:childTnLst>
                                </p:cTn>
                              </p:par>
                              <p:par>
                                <p:cTn id="31" presetID="42" presetClass="entr" presetSubtype="0" fill="hold" grpId="0" nodeType="withEffect">
                                  <p:stCondLst>
                                    <p:cond delay="0"/>
                                  </p:stCondLst>
                                  <p:childTnLst>
                                    <p:set>
                                      <p:cBhvr>
                                        <p:cTn id="32" dur="1" fill="hold">
                                          <p:stCondLst>
                                            <p:cond delay="0"/>
                                          </p:stCondLst>
                                        </p:cTn>
                                        <p:tgtEl>
                                          <p:spTgt spid="28"/>
                                        </p:tgtEl>
                                        <p:attrNameLst>
                                          <p:attrName>style.visibility</p:attrName>
                                        </p:attrNameLst>
                                      </p:cBhvr>
                                      <p:to>
                                        <p:strVal val="visible"/>
                                      </p:to>
                                    </p:set>
                                    <p:animEffect transition="in" filter="fade">
                                      <p:cBhvr>
                                        <p:cTn id="33" dur="2250"/>
                                        <p:tgtEl>
                                          <p:spTgt spid="28"/>
                                        </p:tgtEl>
                                      </p:cBhvr>
                                    </p:animEffect>
                                    <p:anim calcmode="lin" valueType="num">
                                      <p:cBhvr>
                                        <p:cTn id="34" dur="2250" fill="hold"/>
                                        <p:tgtEl>
                                          <p:spTgt spid="28"/>
                                        </p:tgtEl>
                                        <p:attrNameLst>
                                          <p:attrName>ppt_x</p:attrName>
                                        </p:attrNameLst>
                                      </p:cBhvr>
                                      <p:tavLst>
                                        <p:tav tm="0">
                                          <p:val>
                                            <p:strVal val="#ppt_x"/>
                                          </p:val>
                                        </p:tav>
                                        <p:tav tm="100000">
                                          <p:val>
                                            <p:strVal val="#ppt_x"/>
                                          </p:val>
                                        </p:tav>
                                      </p:tavLst>
                                    </p:anim>
                                    <p:anim calcmode="lin" valueType="num">
                                      <p:cBhvr>
                                        <p:cTn id="35" dur="2250" fill="hold"/>
                                        <p:tgtEl>
                                          <p:spTgt spid="28"/>
                                        </p:tgtEl>
                                        <p:attrNameLst>
                                          <p:attrName>ppt_y</p:attrName>
                                        </p:attrNameLst>
                                      </p:cBhvr>
                                      <p:tavLst>
                                        <p:tav tm="0">
                                          <p:val>
                                            <p:strVal val="#ppt_y+.1"/>
                                          </p:val>
                                        </p:tav>
                                        <p:tav tm="100000">
                                          <p:val>
                                            <p:strVal val="#ppt_y"/>
                                          </p:val>
                                        </p:tav>
                                      </p:tavLst>
                                    </p:anim>
                                  </p:childTnLst>
                                </p:cTn>
                              </p:par>
                            </p:childTnLst>
                          </p:cTn>
                        </p:par>
                        <p:par>
                          <p:cTn id="36" fill="hold">
                            <p:stCondLst>
                              <p:cond delay="5250"/>
                            </p:stCondLst>
                            <p:childTnLst>
                              <p:par>
                                <p:cTn id="37" presetID="47" presetClass="entr" presetSubtype="0" fill="hold" nodeType="afterEffect">
                                  <p:stCondLst>
                                    <p:cond delay="0"/>
                                  </p:stCondLst>
                                  <p:childTnLst>
                                    <p:set>
                                      <p:cBhvr>
                                        <p:cTn id="38" dur="1" fill="hold">
                                          <p:stCondLst>
                                            <p:cond delay="0"/>
                                          </p:stCondLst>
                                        </p:cTn>
                                        <p:tgtEl>
                                          <p:spTgt spid="26"/>
                                        </p:tgtEl>
                                        <p:attrNameLst>
                                          <p:attrName>style.visibility</p:attrName>
                                        </p:attrNameLst>
                                      </p:cBhvr>
                                      <p:to>
                                        <p:strVal val="visible"/>
                                      </p:to>
                                    </p:set>
                                    <p:animEffect transition="in" filter="fade">
                                      <p:cBhvr>
                                        <p:cTn id="39" dur="2500"/>
                                        <p:tgtEl>
                                          <p:spTgt spid="26"/>
                                        </p:tgtEl>
                                      </p:cBhvr>
                                    </p:animEffect>
                                    <p:anim calcmode="lin" valueType="num">
                                      <p:cBhvr>
                                        <p:cTn id="40" dur="2500" fill="hold"/>
                                        <p:tgtEl>
                                          <p:spTgt spid="26"/>
                                        </p:tgtEl>
                                        <p:attrNameLst>
                                          <p:attrName>ppt_x</p:attrName>
                                        </p:attrNameLst>
                                      </p:cBhvr>
                                      <p:tavLst>
                                        <p:tav tm="0">
                                          <p:val>
                                            <p:strVal val="#ppt_x"/>
                                          </p:val>
                                        </p:tav>
                                        <p:tav tm="100000">
                                          <p:val>
                                            <p:strVal val="#ppt_x"/>
                                          </p:val>
                                        </p:tav>
                                      </p:tavLst>
                                    </p:anim>
                                    <p:anim calcmode="lin" valueType="num">
                                      <p:cBhvr>
                                        <p:cTn id="41" dur="2500" fill="hold"/>
                                        <p:tgtEl>
                                          <p:spTgt spid="26"/>
                                        </p:tgtEl>
                                        <p:attrNameLst>
                                          <p:attrName>ppt_y</p:attrName>
                                        </p:attrNameLst>
                                      </p:cBhvr>
                                      <p:tavLst>
                                        <p:tav tm="0">
                                          <p:val>
                                            <p:strVal val="#ppt_y-.1"/>
                                          </p:val>
                                        </p:tav>
                                        <p:tav tm="100000">
                                          <p:val>
                                            <p:strVal val="#ppt_y"/>
                                          </p:val>
                                        </p:tav>
                                      </p:tavLst>
                                    </p:anim>
                                  </p:childTnLst>
                                </p:cTn>
                              </p:par>
                              <p:par>
                                <p:cTn id="42" presetID="47" presetClass="entr" presetSubtype="0" fill="hold" grpId="0" nodeType="withEffect">
                                  <p:stCondLst>
                                    <p:cond delay="0"/>
                                  </p:stCondLst>
                                  <p:childTnLst>
                                    <p:set>
                                      <p:cBhvr>
                                        <p:cTn id="43" dur="1" fill="hold">
                                          <p:stCondLst>
                                            <p:cond delay="0"/>
                                          </p:stCondLst>
                                        </p:cTn>
                                        <p:tgtEl>
                                          <p:spTgt spid="35"/>
                                        </p:tgtEl>
                                        <p:attrNameLst>
                                          <p:attrName>style.visibility</p:attrName>
                                        </p:attrNameLst>
                                      </p:cBhvr>
                                      <p:to>
                                        <p:strVal val="visible"/>
                                      </p:to>
                                    </p:set>
                                    <p:animEffect transition="in" filter="fade">
                                      <p:cBhvr>
                                        <p:cTn id="44" dur="2500"/>
                                        <p:tgtEl>
                                          <p:spTgt spid="35"/>
                                        </p:tgtEl>
                                      </p:cBhvr>
                                    </p:animEffect>
                                    <p:anim calcmode="lin" valueType="num">
                                      <p:cBhvr>
                                        <p:cTn id="45" dur="2500" fill="hold"/>
                                        <p:tgtEl>
                                          <p:spTgt spid="35"/>
                                        </p:tgtEl>
                                        <p:attrNameLst>
                                          <p:attrName>ppt_x</p:attrName>
                                        </p:attrNameLst>
                                      </p:cBhvr>
                                      <p:tavLst>
                                        <p:tav tm="0">
                                          <p:val>
                                            <p:strVal val="#ppt_x"/>
                                          </p:val>
                                        </p:tav>
                                        <p:tav tm="100000">
                                          <p:val>
                                            <p:strVal val="#ppt_x"/>
                                          </p:val>
                                        </p:tav>
                                      </p:tavLst>
                                    </p:anim>
                                    <p:anim calcmode="lin" valueType="num">
                                      <p:cBhvr>
                                        <p:cTn id="46" dur="2500" fill="hold"/>
                                        <p:tgtEl>
                                          <p:spTgt spid="35"/>
                                        </p:tgtEl>
                                        <p:attrNameLst>
                                          <p:attrName>ppt_y</p:attrName>
                                        </p:attrNameLst>
                                      </p:cBhvr>
                                      <p:tavLst>
                                        <p:tav tm="0">
                                          <p:val>
                                            <p:strVal val="#ppt_y-.1"/>
                                          </p:val>
                                        </p:tav>
                                        <p:tav tm="100000">
                                          <p:val>
                                            <p:strVal val="#ppt_y"/>
                                          </p:val>
                                        </p:tav>
                                      </p:tavLst>
                                    </p:anim>
                                  </p:childTnLst>
                                </p:cTn>
                              </p:par>
                              <p:par>
                                <p:cTn id="47" presetID="47" presetClass="entr" presetSubtype="0" fill="hold" grpId="0" nodeType="withEffect">
                                  <p:stCondLst>
                                    <p:cond delay="0"/>
                                  </p:stCondLst>
                                  <p:childTnLst>
                                    <p:set>
                                      <p:cBhvr>
                                        <p:cTn id="48" dur="1" fill="hold">
                                          <p:stCondLst>
                                            <p:cond delay="0"/>
                                          </p:stCondLst>
                                        </p:cTn>
                                        <p:tgtEl>
                                          <p:spTgt spid="29"/>
                                        </p:tgtEl>
                                        <p:attrNameLst>
                                          <p:attrName>style.visibility</p:attrName>
                                        </p:attrNameLst>
                                      </p:cBhvr>
                                      <p:to>
                                        <p:strVal val="visible"/>
                                      </p:to>
                                    </p:set>
                                    <p:animEffect transition="in" filter="fade">
                                      <p:cBhvr>
                                        <p:cTn id="49" dur="2500"/>
                                        <p:tgtEl>
                                          <p:spTgt spid="29"/>
                                        </p:tgtEl>
                                      </p:cBhvr>
                                    </p:animEffect>
                                    <p:anim calcmode="lin" valueType="num">
                                      <p:cBhvr>
                                        <p:cTn id="50" dur="2500" fill="hold"/>
                                        <p:tgtEl>
                                          <p:spTgt spid="29"/>
                                        </p:tgtEl>
                                        <p:attrNameLst>
                                          <p:attrName>ppt_x</p:attrName>
                                        </p:attrNameLst>
                                      </p:cBhvr>
                                      <p:tavLst>
                                        <p:tav tm="0">
                                          <p:val>
                                            <p:strVal val="#ppt_x"/>
                                          </p:val>
                                        </p:tav>
                                        <p:tav tm="100000">
                                          <p:val>
                                            <p:strVal val="#ppt_x"/>
                                          </p:val>
                                        </p:tav>
                                      </p:tavLst>
                                    </p:anim>
                                    <p:anim calcmode="lin" valueType="num">
                                      <p:cBhvr>
                                        <p:cTn id="51" dur="2500" fill="hold"/>
                                        <p:tgtEl>
                                          <p:spTgt spid="29"/>
                                        </p:tgtEl>
                                        <p:attrNameLst>
                                          <p:attrName>ppt_y</p:attrName>
                                        </p:attrNameLst>
                                      </p:cBhvr>
                                      <p:tavLst>
                                        <p:tav tm="0">
                                          <p:val>
                                            <p:strVal val="#ppt_y-.1"/>
                                          </p:val>
                                        </p:tav>
                                        <p:tav tm="100000">
                                          <p:val>
                                            <p:strVal val="#ppt_y"/>
                                          </p:val>
                                        </p:tav>
                                      </p:tavLst>
                                    </p:anim>
                                  </p:childTnLst>
                                </p:cTn>
                              </p:par>
                            </p:childTnLst>
                          </p:cTn>
                        </p:par>
                        <p:par>
                          <p:cTn id="52" fill="hold">
                            <p:stCondLst>
                              <p:cond delay="7750"/>
                            </p:stCondLst>
                            <p:childTnLst>
                              <p:par>
                                <p:cTn id="53" presetID="42" presetClass="entr" presetSubtype="0" fill="hold" nodeType="afterEffect">
                                  <p:stCondLst>
                                    <p:cond delay="0"/>
                                  </p:stCondLst>
                                  <p:childTnLst>
                                    <p:set>
                                      <p:cBhvr>
                                        <p:cTn id="54" dur="1" fill="hold">
                                          <p:stCondLst>
                                            <p:cond delay="0"/>
                                          </p:stCondLst>
                                        </p:cTn>
                                        <p:tgtEl>
                                          <p:spTgt spid="24"/>
                                        </p:tgtEl>
                                        <p:attrNameLst>
                                          <p:attrName>style.visibility</p:attrName>
                                        </p:attrNameLst>
                                      </p:cBhvr>
                                      <p:to>
                                        <p:strVal val="visible"/>
                                      </p:to>
                                    </p:set>
                                    <p:animEffect transition="in" filter="fade">
                                      <p:cBhvr>
                                        <p:cTn id="55" dur="2250"/>
                                        <p:tgtEl>
                                          <p:spTgt spid="24"/>
                                        </p:tgtEl>
                                      </p:cBhvr>
                                    </p:animEffect>
                                    <p:anim calcmode="lin" valueType="num">
                                      <p:cBhvr>
                                        <p:cTn id="56" dur="2250" fill="hold"/>
                                        <p:tgtEl>
                                          <p:spTgt spid="24"/>
                                        </p:tgtEl>
                                        <p:attrNameLst>
                                          <p:attrName>ppt_x</p:attrName>
                                        </p:attrNameLst>
                                      </p:cBhvr>
                                      <p:tavLst>
                                        <p:tav tm="0">
                                          <p:val>
                                            <p:strVal val="#ppt_x"/>
                                          </p:val>
                                        </p:tav>
                                        <p:tav tm="100000">
                                          <p:val>
                                            <p:strVal val="#ppt_x"/>
                                          </p:val>
                                        </p:tav>
                                      </p:tavLst>
                                    </p:anim>
                                    <p:anim calcmode="lin" valueType="num">
                                      <p:cBhvr>
                                        <p:cTn id="57" dur="2250" fill="hold"/>
                                        <p:tgtEl>
                                          <p:spTgt spid="24"/>
                                        </p:tgtEl>
                                        <p:attrNameLst>
                                          <p:attrName>ppt_y</p:attrName>
                                        </p:attrNameLst>
                                      </p:cBhvr>
                                      <p:tavLst>
                                        <p:tav tm="0">
                                          <p:val>
                                            <p:strVal val="#ppt_y+.1"/>
                                          </p:val>
                                        </p:tav>
                                        <p:tav tm="100000">
                                          <p:val>
                                            <p:strVal val="#ppt_y"/>
                                          </p:val>
                                        </p:tav>
                                      </p:tavLst>
                                    </p:anim>
                                  </p:childTnLst>
                                </p:cTn>
                              </p:par>
                              <p:par>
                                <p:cTn id="58" presetID="42" presetClass="entr" presetSubtype="0" fill="hold" grpId="0" nodeType="withEffect">
                                  <p:stCondLst>
                                    <p:cond delay="0"/>
                                  </p:stCondLst>
                                  <p:childTnLst>
                                    <p:set>
                                      <p:cBhvr>
                                        <p:cTn id="59" dur="1" fill="hold">
                                          <p:stCondLst>
                                            <p:cond delay="0"/>
                                          </p:stCondLst>
                                        </p:cTn>
                                        <p:tgtEl>
                                          <p:spTgt spid="30"/>
                                        </p:tgtEl>
                                        <p:attrNameLst>
                                          <p:attrName>style.visibility</p:attrName>
                                        </p:attrNameLst>
                                      </p:cBhvr>
                                      <p:to>
                                        <p:strVal val="visible"/>
                                      </p:to>
                                    </p:set>
                                    <p:animEffect transition="in" filter="fade">
                                      <p:cBhvr>
                                        <p:cTn id="60" dur="2250"/>
                                        <p:tgtEl>
                                          <p:spTgt spid="30"/>
                                        </p:tgtEl>
                                      </p:cBhvr>
                                    </p:animEffect>
                                    <p:anim calcmode="lin" valueType="num">
                                      <p:cBhvr>
                                        <p:cTn id="61" dur="2250" fill="hold"/>
                                        <p:tgtEl>
                                          <p:spTgt spid="30"/>
                                        </p:tgtEl>
                                        <p:attrNameLst>
                                          <p:attrName>ppt_x</p:attrName>
                                        </p:attrNameLst>
                                      </p:cBhvr>
                                      <p:tavLst>
                                        <p:tav tm="0">
                                          <p:val>
                                            <p:strVal val="#ppt_x"/>
                                          </p:val>
                                        </p:tav>
                                        <p:tav tm="100000">
                                          <p:val>
                                            <p:strVal val="#ppt_x"/>
                                          </p:val>
                                        </p:tav>
                                      </p:tavLst>
                                    </p:anim>
                                    <p:anim calcmode="lin" valueType="num">
                                      <p:cBhvr>
                                        <p:cTn id="62" dur="2250" fill="hold"/>
                                        <p:tgtEl>
                                          <p:spTgt spid="30"/>
                                        </p:tgtEl>
                                        <p:attrNameLst>
                                          <p:attrName>ppt_y</p:attrName>
                                        </p:attrNameLst>
                                      </p:cBhvr>
                                      <p:tavLst>
                                        <p:tav tm="0">
                                          <p:val>
                                            <p:strVal val="#ppt_y+.1"/>
                                          </p:val>
                                        </p:tav>
                                        <p:tav tm="100000">
                                          <p:val>
                                            <p:strVal val="#ppt_y"/>
                                          </p:val>
                                        </p:tav>
                                      </p:tavLst>
                                    </p:anim>
                                  </p:childTnLst>
                                </p:cTn>
                              </p:par>
                              <p:par>
                                <p:cTn id="63" presetID="42" presetClass="entr" presetSubtype="0" fill="hold" grpId="0" nodeType="withEffect">
                                  <p:stCondLst>
                                    <p:cond delay="0"/>
                                  </p:stCondLst>
                                  <p:childTnLst>
                                    <p:set>
                                      <p:cBhvr>
                                        <p:cTn id="64" dur="1" fill="hold">
                                          <p:stCondLst>
                                            <p:cond delay="0"/>
                                          </p:stCondLst>
                                        </p:cTn>
                                        <p:tgtEl>
                                          <p:spTgt spid="33"/>
                                        </p:tgtEl>
                                        <p:attrNameLst>
                                          <p:attrName>style.visibility</p:attrName>
                                        </p:attrNameLst>
                                      </p:cBhvr>
                                      <p:to>
                                        <p:strVal val="visible"/>
                                      </p:to>
                                    </p:set>
                                    <p:animEffect transition="in" filter="fade">
                                      <p:cBhvr>
                                        <p:cTn id="65" dur="2250"/>
                                        <p:tgtEl>
                                          <p:spTgt spid="33"/>
                                        </p:tgtEl>
                                      </p:cBhvr>
                                    </p:animEffect>
                                    <p:anim calcmode="lin" valueType="num">
                                      <p:cBhvr>
                                        <p:cTn id="66" dur="2250" fill="hold"/>
                                        <p:tgtEl>
                                          <p:spTgt spid="33"/>
                                        </p:tgtEl>
                                        <p:attrNameLst>
                                          <p:attrName>ppt_x</p:attrName>
                                        </p:attrNameLst>
                                      </p:cBhvr>
                                      <p:tavLst>
                                        <p:tav tm="0">
                                          <p:val>
                                            <p:strVal val="#ppt_x"/>
                                          </p:val>
                                        </p:tav>
                                        <p:tav tm="100000">
                                          <p:val>
                                            <p:strVal val="#ppt_x"/>
                                          </p:val>
                                        </p:tav>
                                      </p:tavLst>
                                    </p:anim>
                                    <p:anim calcmode="lin" valueType="num">
                                      <p:cBhvr>
                                        <p:cTn id="67" dur="2250" fill="hold"/>
                                        <p:tgtEl>
                                          <p:spTgt spid="33"/>
                                        </p:tgtEl>
                                        <p:attrNameLst>
                                          <p:attrName>ppt_y</p:attrName>
                                        </p:attrNameLst>
                                      </p:cBhvr>
                                      <p:tavLst>
                                        <p:tav tm="0">
                                          <p:val>
                                            <p:strVal val="#ppt_y+.1"/>
                                          </p:val>
                                        </p:tav>
                                        <p:tav tm="100000">
                                          <p:val>
                                            <p:strVal val="#ppt_y"/>
                                          </p:val>
                                        </p:tav>
                                      </p:tavLst>
                                    </p:anim>
                                  </p:childTnLst>
                                </p:cTn>
                              </p:par>
                            </p:childTnLst>
                          </p:cTn>
                        </p:par>
                        <p:par>
                          <p:cTn id="68" fill="hold">
                            <p:stCondLst>
                              <p:cond delay="10000"/>
                            </p:stCondLst>
                            <p:childTnLst>
                              <p:par>
                                <p:cTn id="69" presetID="47" presetClass="entr" presetSubtype="0" fill="hold" nodeType="afterEffect">
                                  <p:stCondLst>
                                    <p:cond delay="0"/>
                                  </p:stCondLst>
                                  <p:childTnLst>
                                    <p:set>
                                      <p:cBhvr>
                                        <p:cTn id="70" dur="1" fill="hold">
                                          <p:stCondLst>
                                            <p:cond delay="0"/>
                                          </p:stCondLst>
                                        </p:cTn>
                                        <p:tgtEl>
                                          <p:spTgt spid="22"/>
                                        </p:tgtEl>
                                        <p:attrNameLst>
                                          <p:attrName>style.visibility</p:attrName>
                                        </p:attrNameLst>
                                      </p:cBhvr>
                                      <p:to>
                                        <p:strVal val="visible"/>
                                      </p:to>
                                    </p:set>
                                    <p:animEffect transition="in" filter="fade">
                                      <p:cBhvr>
                                        <p:cTn id="71" dur="2500"/>
                                        <p:tgtEl>
                                          <p:spTgt spid="22"/>
                                        </p:tgtEl>
                                      </p:cBhvr>
                                    </p:animEffect>
                                    <p:anim calcmode="lin" valueType="num">
                                      <p:cBhvr>
                                        <p:cTn id="72" dur="2500" fill="hold"/>
                                        <p:tgtEl>
                                          <p:spTgt spid="22"/>
                                        </p:tgtEl>
                                        <p:attrNameLst>
                                          <p:attrName>ppt_x</p:attrName>
                                        </p:attrNameLst>
                                      </p:cBhvr>
                                      <p:tavLst>
                                        <p:tav tm="0">
                                          <p:val>
                                            <p:strVal val="#ppt_x"/>
                                          </p:val>
                                        </p:tav>
                                        <p:tav tm="100000">
                                          <p:val>
                                            <p:strVal val="#ppt_x"/>
                                          </p:val>
                                        </p:tav>
                                      </p:tavLst>
                                    </p:anim>
                                    <p:anim calcmode="lin" valueType="num">
                                      <p:cBhvr>
                                        <p:cTn id="73" dur="2500" fill="hold"/>
                                        <p:tgtEl>
                                          <p:spTgt spid="22"/>
                                        </p:tgtEl>
                                        <p:attrNameLst>
                                          <p:attrName>ppt_y</p:attrName>
                                        </p:attrNameLst>
                                      </p:cBhvr>
                                      <p:tavLst>
                                        <p:tav tm="0">
                                          <p:val>
                                            <p:strVal val="#ppt_y-.1"/>
                                          </p:val>
                                        </p:tav>
                                        <p:tav tm="100000">
                                          <p:val>
                                            <p:strVal val="#ppt_y"/>
                                          </p:val>
                                        </p:tav>
                                      </p:tavLst>
                                    </p:anim>
                                  </p:childTnLst>
                                </p:cTn>
                              </p:par>
                              <p:par>
                                <p:cTn id="74" presetID="47" presetClass="entr" presetSubtype="0" fill="hold" grpId="0" nodeType="withEffect">
                                  <p:stCondLst>
                                    <p:cond delay="0"/>
                                  </p:stCondLst>
                                  <p:childTnLst>
                                    <p:set>
                                      <p:cBhvr>
                                        <p:cTn id="75" dur="1" fill="hold">
                                          <p:stCondLst>
                                            <p:cond delay="0"/>
                                          </p:stCondLst>
                                        </p:cTn>
                                        <p:tgtEl>
                                          <p:spTgt spid="34"/>
                                        </p:tgtEl>
                                        <p:attrNameLst>
                                          <p:attrName>style.visibility</p:attrName>
                                        </p:attrNameLst>
                                      </p:cBhvr>
                                      <p:to>
                                        <p:strVal val="visible"/>
                                      </p:to>
                                    </p:set>
                                    <p:animEffect transition="in" filter="fade">
                                      <p:cBhvr>
                                        <p:cTn id="76" dur="2750"/>
                                        <p:tgtEl>
                                          <p:spTgt spid="34"/>
                                        </p:tgtEl>
                                      </p:cBhvr>
                                    </p:animEffect>
                                    <p:anim calcmode="lin" valueType="num">
                                      <p:cBhvr>
                                        <p:cTn id="77" dur="2750" fill="hold"/>
                                        <p:tgtEl>
                                          <p:spTgt spid="34"/>
                                        </p:tgtEl>
                                        <p:attrNameLst>
                                          <p:attrName>ppt_x</p:attrName>
                                        </p:attrNameLst>
                                      </p:cBhvr>
                                      <p:tavLst>
                                        <p:tav tm="0">
                                          <p:val>
                                            <p:strVal val="#ppt_x"/>
                                          </p:val>
                                        </p:tav>
                                        <p:tav tm="100000">
                                          <p:val>
                                            <p:strVal val="#ppt_x"/>
                                          </p:val>
                                        </p:tav>
                                      </p:tavLst>
                                    </p:anim>
                                    <p:anim calcmode="lin" valueType="num">
                                      <p:cBhvr>
                                        <p:cTn id="78" dur="2750" fill="hold"/>
                                        <p:tgtEl>
                                          <p:spTgt spid="34"/>
                                        </p:tgtEl>
                                        <p:attrNameLst>
                                          <p:attrName>ppt_y</p:attrName>
                                        </p:attrNameLst>
                                      </p:cBhvr>
                                      <p:tavLst>
                                        <p:tav tm="0">
                                          <p:val>
                                            <p:strVal val="#ppt_y-.1"/>
                                          </p:val>
                                        </p:tav>
                                        <p:tav tm="100000">
                                          <p:val>
                                            <p:strVal val="#ppt_y"/>
                                          </p:val>
                                        </p:tav>
                                      </p:tavLst>
                                    </p:anim>
                                  </p:childTnLst>
                                </p:cTn>
                              </p:par>
                              <p:par>
                                <p:cTn id="79" presetID="47" presetClass="entr" presetSubtype="0" fill="hold" grpId="0" nodeType="withEffect">
                                  <p:stCondLst>
                                    <p:cond delay="0"/>
                                  </p:stCondLst>
                                  <p:childTnLst>
                                    <p:set>
                                      <p:cBhvr>
                                        <p:cTn id="80" dur="1" fill="hold">
                                          <p:stCondLst>
                                            <p:cond delay="0"/>
                                          </p:stCondLst>
                                        </p:cTn>
                                        <p:tgtEl>
                                          <p:spTgt spid="31"/>
                                        </p:tgtEl>
                                        <p:attrNameLst>
                                          <p:attrName>style.visibility</p:attrName>
                                        </p:attrNameLst>
                                      </p:cBhvr>
                                      <p:to>
                                        <p:strVal val="visible"/>
                                      </p:to>
                                    </p:set>
                                    <p:animEffect transition="in" filter="fade">
                                      <p:cBhvr>
                                        <p:cTn id="81" dur="2500"/>
                                        <p:tgtEl>
                                          <p:spTgt spid="31"/>
                                        </p:tgtEl>
                                      </p:cBhvr>
                                    </p:animEffect>
                                    <p:anim calcmode="lin" valueType="num">
                                      <p:cBhvr>
                                        <p:cTn id="82" dur="2500" fill="hold"/>
                                        <p:tgtEl>
                                          <p:spTgt spid="31"/>
                                        </p:tgtEl>
                                        <p:attrNameLst>
                                          <p:attrName>ppt_x</p:attrName>
                                        </p:attrNameLst>
                                      </p:cBhvr>
                                      <p:tavLst>
                                        <p:tav tm="0">
                                          <p:val>
                                            <p:strVal val="#ppt_x"/>
                                          </p:val>
                                        </p:tav>
                                        <p:tav tm="100000">
                                          <p:val>
                                            <p:strVal val="#ppt_x"/>
                                          </p:val>
                                        </p:tav>
                                      </p:tavLst>
                                    </p:anim>
                                    <p:anim calcmode="lin" valueType="num">
                                      <p:cBhvr>
                                        <p:cTn id="83" dur="2500" fill="hold"/>
                                        <p:tgtEl>
                                          <p:spTgt spid="3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P spid="28" grpId="0"/>
      <p:bldP spid="29" grpId="0"/>
      <p:bldP spid="30" grpId="0"/>
      <p:bldP spid="31" grpId="0"/>
      <p:bldP spid="32" grpId="0"/>
      <p:bldP spid="33" grpId="0"/>
      <p:bldP spid="34" grpId="0"/>
      <p:bldP spid="35" grpId="0"/>
      <p:bldP spid="36"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2019 LSHRM Board</a:t>
            </a:r>
            <a:endParaRPr lang="en-US" dirty="0"/>
          </a:p>
        </p:txBody>
      </p:sp>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12A259F2-8B13-49A2-9B72-26A7A66678D7}" type="slidenum">
              <a:rPr lang="en-US" smtClean="0"/>
              <a:pPr/>
              <a:t>15</a:t>
            </a:fld>
            <a:endParaRPr lang="en-US" dirty="0"/>
          </a:p>
        </p:txBody>
      </p:sp>
      <p:pic>
        <p:nvPicPr>
          <p:cNvPr id="9" name="Picture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445136" y="1620330"/>
            <a:ext cx="858328" cy="858328"/>
          </a:xfrm>
          <a:prstGeom prst="rect">
            <a:avLst/>
          </a:prstGeom>
        </p:spPr>
      </p:pic>
      <p:sp>
        <p:nvSpPr>
          <p:cNvPr id="10" name="Rectangle 9"/>
          <p:cNvSpPr/>
          <p:nvPr/>
        </p:nvSpPr>
        <p:spPr>
          <a:xfrm>
            <a:off x="0" y="2594948"/>
            <a:ext cx="1561381" cy="338554"/>
          </a:xfrm>
          <a:prstGeom prst="rect">
            <a:avLst/>
          </a:prstGeom>
        </p:spPr>
        <p:txBody>
          <a:bodyPr wrap="square">
            <a:spAutoFit/>
          </a:bodyPr>
          <a:lstStyle/>
          <a:p>
            <a:r>
              <a:rPr lang="en-US" sz="800" b="1" dirty="0"/>
              <a:t>Susan Huffmon, PHR, SHRM-CP</a:t>
            </a:r>
            <a:r>
              <a:rPr lang="en-US" sz="800" dirty="0"/>
              <a:t/>
            </a:r>
            <a:br>
              <a:rPr lang="en-US" sz="800" dirty="0"/>
            </a:br>
            <a:r>
              <a:rPr lang="en-US" sz="800" dirty="0"/>
              <a:t>President</a:t>
            </a:r>
          </a:p>
        </p:txBody>
      </p:sp>
      <p:pic>
        <p:nvPicPr>
          <p:cNvPr id="14" name="Picture 1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97693" y="1630538"/>
            <a:ext cx="867716" cy="858328"/>
          </a:xfrm>
          <a:prstGeom prst="rect">
            <a:avLst/>
          </a:prstGeom>
        </p:spPr>
      </p:pic>
      <p:sp>
        <p:nvSpPr>
          <p:cNvPr id="15" name="Rectangle 14"/>
          <p:cNvSpPr/>
          <p:nvPr/>
        </p:nvSpPr>
        <p:spPr>
          <a:xfrm>
            <a:off x="1470486" y="2631143"/>
            <a:ext cx="1653396" cy="461665"/>
          </a:xfrm>
          <a:prstGeom prst="rect">
            <a:avLst/>
          </a:prstGeom>
        </p:spPr>
        <p:txBody>
          <a:bodyPr wrap="square">
            <a:spAutoFit/>
          </a:bodyPr>
          <a:lstStyle/>
          <a:p>
            <a:r>
              <a:rPr lang="en-US" sz="800" b="1" dirty="0">
                <a:latin typeface="Open Sans"/>
              </a:rPr>
              <a:t>Rawleigh Richardson, Sr., </a:t>
            </a:r>
          </a:p>
          <a:p>
            <a:r>
              <a:rPr lang="en-US" sz="800" dirty="0">
                <a:latin typeface="Open Sans"/>
              </a:rPr>
              <a:t>MAHRM, PHR, SHRM-CP</a:t>
            </a:r>
            <a:endParaRPr lang="en-US" sz="800" dirty="0"/>
          </a:p>
          <a:p>
            <a:r>
              <a:rPr lang="en-US" sz="800" dirty="0" smtClean="0"/>
              <a:t>President-Elect</a:t>
            </a:r>
            <a:endParaRPr lang="en-US" sz="800" dirty="0"/>
          </a:p>
        </p:txBody>
      </p:sp>
      <p:sp>
        <p:nvSpPr>
          <p:cNvPr id="18" name="Rectangle 17"/>
          <p:cNvSpPr/>
          <p:nvPr/>
        </p:nvSpPr>
        <p:spPr>
          <a:xfrm>
            <a:off x="3275566" y="2573057"/>
            <a:ext cx="1489494" cy="461665"/>
          </a:xfrm>
          <a:prstGeom prst="rect">
            <a:avLst/>
          </a:prstGeom>
        </p:spPr>
        <p:txBody>
          <a:bodyPr wrap="square">
            <a:spAutoFit/>
          </a:bodyPr>
          <a:lstStyle/>
          <a:p>
            <a:r>
              <a:rPr lang="en-US" sz="800" b="1" dirty="0" smtClean="0"/>
              <a:t>Patricia Williams, </a:t>
            </a:r>
            <a:r>
              <a:rPr lang="en-US" sz="800" b="1" dirty="0"/>
              <a:t>SHRM-CP, </a:t>
            </a:r>
            <a:r>
              <a:rPr lang="en-US" sz="800" b="1" dirty="0" smtClean="0"/>
              <a:t>CSP</a:t>
            </a:r>
            <a:r>
              <a:rPr lang="en-US" sz="800" dirty="0"/>
              <a:t/>
            </a:r>
            <a:br>
              <a:rPr lang="en-US" sz="800" dirty="0"/>
            </a:br>
            <a:r>
              <a:rPr lang="en-US" sz="800" dirty="0" smtClean="0"/>
              <a:t>Immediate </a:t>
            </a:r>
            <a:r>
              <a:rPr lang="en-US" sz="800" dirty="0"/>
              <a:t>Past President</a:t>
            </a:r>
          </a:p>
        </p:txBody>
      </p:sp>
      <p:pic>
        <p:nvPicPr>
          <p:cNvPr id="19" name="Picture 18"/>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869184" y="1630538"/>
            <a:ext cx="887750" cy="848118"/>
          </a:xfrm>
          <a:prstGeom prst="rect">
            <a:avLst/>
          </a:prstGeom>
        </p:spPr>
      </p:pic>
      <p:sp>
        <p:nvSpPr>
          <p:cNvPr id="20" name="Rectangle 19"/>
          <p:cNvSpPr/>
          <p:nvPr/>
        </p:nvSpPr>
        <p:spPr>
          <a:xfrm>
            <a:off x="4797470" y="2573057"/>
            <a:ext cx="1317302" cy="338554"/>
          </a:xfrm>
          <a:prstGeom prst="rect">
            <a:avLst/>
          </a:prstGeom>
        </p:spPr>
        <p:txBody>
          <a:bodyPr wrap="square">
            <a:spAutoFit/>
          </a:bodyPr>
          <a:lstStyle/>
          <a:p>
            <a:r>
              <a:rPr lang="en-US" sz="800" b="1" dirty="0"/>
              <a:t>Kelly Groves</a:t>
            </a:r>
            <a:r>
              <a:rPr lang="en-US" sz="800" dirty="0"/>
              <a:t/>
            </a:r>
            <a:br>
              <a:rPr lang="en-US" sz="800" dirty="0"/>
            </a:br>
            <a:r>
              <a:rPr lang="en-US" sz="800" dirty="0"/>
              <a:t>VP, Chapter Administration</a:t>
            </a:r>
          </a:p>
        </p:txBody>
      </p:sp>
      <p:pic>
        <p:nvPicPr>
          <p:cNvPr id="21" name="Picture 20"/>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116130" y="1620330"/>
            <a:ext cx="871269" cy="864515"/>
          </a:xfrm>
          <a:prstGeom prst="rect">
            <a:avLst/>
          </a:prstGeom>
        </p:spPr>
      </p:pic>
      <p:sp>
        <p:nvSpPr>
          <p:cNvPr id="22" name="Rectangle 21"/>
          <p:cNvSpPr/>
          <p:nvPr/>
        </p:nvSpPr>
        <p:spPr>
          <a:xfrm>
            <a:off x="6107508" y="2573057"/>
            <a:ext cx="1274423" cy="338554"/>
          </a:xfrm>
          <a:prstGeom prst="rect">
            <a:avLst/>
          </a:prstGeom>
        </p:spPr>
        <p:txBody>
          <a:bodyPr wrap="square">
            <a:spAutoFit/>
          </a:bodyPr>
          <a:lstStyle/>
          <a:p>
            <a:r>
              <a:rPr lang="en-US" sz="800" b="1" dirty="0"/>
              <a:t>Janessa Moran, SHRM-CP</a:t>
            </a:r>
            <a:r>
              <a:rPr lang="en-US" sz="800" dirty="0"/>
              <a:t/>
            </a:r>
            <a:br>
              <a:rPr lang="en-US" sz="800" dirty="0"/>
            </a:br>
            <a:r>
              <a:rPr lang="en-US" sz="800" dirty="0" smtClean="0"/>
              <a:t>VP</a:t>
            </a:r>
            <a:r>
              <a:rPr lang="en-US" sz="800" dirty="0"/>
              <a:t>, Finance</a:t>
            </a:r>
            <a:endParaRPr lang="en-US" sz="800" dirty="0">
              <a:effectLst/>
            </a:endParaRPr>
          </a:p>
        </p:txBody>
      </p:sp>
      <p:pic>
        <p:nvPicPr>
          <p:cNvPr id="23" name="Picture 22"/>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7556747" y="1621766"/>
            <a:ext cx="856890" cy="856890"/>
          </a:xfrm>
          <a:prstGeom prst="rect">
            <a:avLst/>
          </a:prstGeom>
        </p:spPr>
      </p:pic>
      <p:sp>
        <p:nvSpPr>
          <p:cNvPr id="24" name="Rectangle 23"/>
          <p:cNvSpPr/>
          <p:nvPr/>
        </p:nvSpPr>
        <p:spPr>
          <a:xfrm>
            <a:off x="7437490" y="2573057"/>
            <a:ext cx="1532626" cy="338554"/>
          </a:xfrm>
          <a:prstGeom prst="rect">
            <a:avLst/>
          </a:prstGeom>
        </p:spPr>
        <p:txBody>
          <a:bodyPr wrap="square">
            <a:spAutoFit/>
          </a:bodyPr>
          <a:lstStyle/>
          <a:p>
            <a:r>
              <a:rPr lang="en-US" sz="800" b="1" dirty="0"/>
              <a:t>Joshua Williams</a:t>
            </a:r>
            <a:r>
              <a:rPr lang="en-US" sz="800" dirty="0"/>
              <a:t/>
            </a:r>
            <a:br>
              <a:rPr lang="en-US" sz="800" dirty="0"/>
            </a:br>
            <a:r>
              <a:rPr lang="en-US" sz="800" dirty="0"/>
              <a:t>Director of Workforce Readiness</a:t>
            </a:r>
          </a:p>
        </p:txBody>
      </p:sp>
      <p:pic>
        <p:nvPicPr>
          <p:cNvPr id="25" name="Picture 24"/>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9138253" y="1611219"/>
            <a:ext cx="773503" cy="863229"/>
          </a:xfrm>
          <a:prstGeom prst="rect">
            <a:avLst/>
          </a:prstGeom>
        </p:spPr>
      </p:pic>
      <p:sp>
        <p:nvSpPr>
          <p:cNvPr id="26" name="Rectangle 25"/>
          <p:cNvSpPr/>
          <p:nvPr/>
        </p:nvSpPr>
        <p:spPr>
          <a:xfrm>
            <a:off x="9025675" y="2573057"/>
            <a:ext cx="1288777" cy="338554"/>
          </a:xfrm>
          <a:prstGeom prst="rect">
            <a:avLst/>
          </a:prstGeom>
        </p:spPr>
        <p:txBody>
          <a:bodyPr wrap="square">
            <a:spAutoFit/>
          </a:bodyPr>
          <a:lstStyle/>
          <a:p>
            <a:r>
              <a:rPr lang="en-US" sz="800" b="1" dirty="0"/>
              <a:t>Shelly Trent</a:t>
            </a:r>
            <a:r>
              <a:rPr lang="en-US" sz="800" dirty="0"/>
              <a:t/>
            </a:r>
            <a:br>
              <a:rPr lang="en-US" sz="800" dirty="0"/>
            </a:br>
            <a:r>
              <a:rPr lang="en-US" sz="800" dirty="0"/>
              <a:t>Director of Programs</a:t>
            </a:r>
          </a:p>
        </p:txBody>
      </p:sp>
      <p:sp>
        <p:nvSpPr>
          <p:cNvPr id="29" name="Rectangle 28"/>
          <p:cNvSpPr/>
          <p:nvPr/>
        </p:nvSpPr>
        <p:spPr>
          <a:xfrm>
            <a:off x="10414674" y="2576004"/>
            <a:ext cx="1515658" cy="461665"/>
          </a:xfrm>
          <a:prstGeom prst="rect">
            <a:avLst/>
          </a:prstGeom>
        </p:spPr>
        <p:txBody>
          <a:bodyPr wrap="square">
            <a:spAutoFit/>
          </a:bodyPr>
          <a:lstStyle/>
          <a:p>
            <a:r>
              <a:rPr lang="en-US" sz="800" b="1" dirty="0" smtClean="0"/>
              <a:t>Amy Olds</a:t>
            </a:r>
            <a:r>
              <a:rPr lang="en-US" sz="800" dirty="0"/>
              <a:t/>
            </a:r>
            <a:br>
              <a:rPr lang="en-US" sz="800" dirty="0"/>
            </a:br>
            <a:r>
              <a:rPr lang="en-US" sz="800" dirty="0"/>
              <a:t>Director, Member Development </a:t>
            </a:r>
            <a:endParaRPr lang="en-US" sz="800" dirty="0" smtClean="0"/>
          </a:p>
          <a:p>
            <a:r>
              <a:rPr lang="en-US" sz="800" dirty="0" smtClean="0"/>
              <a:t>and </a:t>
            </a:r>
            <a:r>
              <a:rPr lang="en-US" sz="800" dirty="0"/>
              <a:t>Certification</a:t>
            </a:r>
          </a:p>
        </p:txBody>
      </p:sp>
      <p:pic>
        <p:nvPicPr>
          <p:cNvPr id="30" name="Picture 29"/>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215044" y="3756288"/>
            <a:ext cx="889479" cy="889479"/>
          </a:xfrm>
          <a:prstGeom prst="rect">
            <a:avLst/>
          </a:prstGeom>
        </p:spPr>
      </p:pic>
      <p:sp>
        <p:nvSpPr>
          <p:cNvPr id="31" name="Rectangle 30"/>
          <p:cNvSpPr/>
          <p:nvPr/>
        </p:nvSpPr>
        <p:spPr>
          <a:xfrm>
            <a:off x="77425" y="4770615"/>
            <a:ext cx="1040921" cy="338554"/>
          </a:xfrm>
          <a:prstGeom prst="rect">
            <a:avLst/>
          </a:prstGeom>
        </p:spPr>
        <p:txBody>
          <a:bodyPr wrap="square">
            <a:spAutoFit/>
          </a:bodyPr>
          <a:lstStyle/>
          <a:p>
            <a:r>
              <a:rPr lang="en-US" sz="800" b="1" dirty="0"/>
              <a:t>Kayla Holzknecht</a:t>
            </a:r>
            <a:r>
              <a:rPr lang="en-US" sz="800" dirty="0"/>
              <a:t/>
            </a:r>
            <a:br>
              <a:rPr lang="en-US" sz="800" dirty="0"/>
            </a:br>
            <a:r>
              <a:rPr lang="en-US" sz="800" dirty="0"/>
              <a:t>Director, Hospitality</a:t>
            </a:r>
          </a:p>
        </p:txBody>
      </p:sp>
      <p:sp>
        <p:nvSpPr>
          <p:cNvPr id="35" name="Rectangle 34"/>
          <p:cNvSpPr/>
          <p:nvPr/>
        </p:nvSpPr>
        <p:spPr>
          <a:xfrm>
            <a:off x="1500479" y="4735716"/>
            <a:ext cx="1418900" cy="461665"/>
          </a:xfrm>
          <a:prstGeom prst="rect">
            <a:avLst/>
          </a:prstGeom>
        </p:spPr>
        <p:txBody>
          <a:bodyPr wrap="square">
            <a:spAutoFit/>
          </a:bodyPr>
          <a:lstStyle/>
          <a:p>
            <a:r>
              <a:rPr lang="en-US" sz="800" dirty="0"/>
              <a:t/>
            </a:r>
            <a:br>
              <a:rPr lang="en-US" sz="800" dirty="0"/>
            </a:br>
            <a:r>
              <a:rPr lang="en-US" sz="800" dirty="0"/>
              <a:t>Director of </a:t>
            </a:r>
            <a:r>
              <a:rPr lang="en-US" sz="800" dirty="0" smtClean="0"/>
              <a:t>Communications</a:t>
            </a:r>
          </a:p>
          <a:p>
            <a:r>
              <a:rPr lang="en-US" sz="800" dirty="0" smtClean="0"/>
              <a:t>and </a:t>
            </a:r>
            <a:r>
              <a:rPr lang="en-US" sz="800" dirty="0"/>
              <a:t>Marketing</a:t>
            </a:r>
          </a:p>
        </p:txBody>
      </p:sp>
      <p:sp>
        <p:nvSpPr>
          <p:cNvPr id="37" name="Rectangle 36"/>
          <p:cNvSpPr/>
          <p:nvPr/>
        </p:nvSpPr>
        <p:spPr>
          <a:xfrm>
            <a:off x="3225242" y="4728074"/>
            <a:ext cx="1187570" cy="338554"/>
          </a:xfrm>
          <a:prstGeom prst="rect">
            <a:avLst/>
          </a:prstGeom>
        </p:spPr>
        <p:txBody>
          <a:bodyPr wrap="square">
            <a:spAutoFit/>
          </a:bodyPr>
          <a:lstStyle/>
          <a:p>
            <a:r>
              <a:rPr lang="en-US" sz="800" b="1" dirty="0" smtClean="0"/>
              <a:t>Kin Ratliffe</a:t>
            </a:r>
            <a:r>
              <a:rPr lang="en-US" sz="800" dirty="0"/>
              <a:t/>
            </a:r>
            <a:br>
              <a:rPr lang="en-US" sz="800" dirty="0"/>
            </a:br>
            <a:r>
              <a:rPr lang="en-US" sz="800" dirty="0"/>
              <a:t>Director, </a:t>
            </a:r>
            <a:r>
              <a:rPr lang="en-US" sz="800" dirty="0" smtClean="0"/>
              <a:t>Membership</a:t>
            </a:r>
            <a:endParaRPr lang="en-US" sz="800" dirty="0"/>
          </a:p>
        </p:txBody>
      </p:sp>
      <p:sp>
        <p:nvSpPr>
          <p:cNvPr id="39" name="Rectangle 38"/>
          <p:cNvSpPr/>
          <p:nvPr/>
        </p:nvSpPr>
        <p:spPr>
          <a:xfrm>
            <a:off x="4550835" y="4683692"/>
            <a:ext cx="1344122" cy="461665"/>
          </a:xfrm>
          <a:prstGeom prst="rect">
            <a:avLst/>
          </a:prstGeom>
        </p:spPr>
        <p:txBody>
          <a:bodyPr wrap="square">
            <a:spAutoFit/>
          </a:bodyPr>
          <a:lstStyle/>
          <a:p>
            <a:r>
              <a:rPr lang="en-US" sz="800" b="1" dirty="0" smtClean="0"/>
              <a:t>Pamela Williams</a:t>
            </a:r>
            <a:r>
              <a:rPr lang="en-US" sz="800" dirty="0"/>
              <a:t/>
            </a:r>
            <a:br>
              <a:rPr lang="en-US" sz="800" dirty="0"/>
            </a:br>
            <a:r>
              <a:rPr lang="en-US" sz="800" dirty="0"/>
              <a:t>Director, SHRM Foundation </a:t>
            </a:r>
            <a:endParaRPr lang="en-US" sz="800" dirty="0" smtClean="0"/>
          </a:p>
          <a:p>
            <a:r>
              <a:rPr lang="en-US" sz="800" dirty="0" smtClean="0"/>
              <a:t>and </a:t>
            </a:r>
            <a:r>
              <a:rPr lang="en-US" sz="800" dirty="0"/>
              <a:t>Special Events</a:t>
            </a:r>
          </a:p>
        </p:txBody>
      </p:sp>
      <p:sp>
        <p:nvSpPr>
          <p:cNvPr id="42" name="Rectangle 41"/>
          <p:cNvSpPr/>
          <p:nvPr/>
        </p:nvSpPr>
        <p:spPr>
          <a:xfrm>
            <a:off x="5894957" y="4671109"/>
            <a:ext cx="1290846" cy="461665"/>
          </a:xfrm>
          <a:prstGeom prst="rect">
            <a:avLst/>
          </a:prstGeom>
        </p:spPr>
        <p:txBody>
          <a:bodyPr wrap="square">
            <a:spAutoFit/>
          </a:bodyPr>
          <a:lstStyle/>
          <a:p>
            <a:r>
              <a:rPr lang="en-US" sz="800" b="1" dirty="0" smtClean="0"/>
              <a:t>Sam Mannino</a:t>
            </a:r>
            <a:r>
              <a:rPr lang="en-US" sz="800" dirty="0"/>
              <a:t/>
            </a:r>
            <a:br>
              <a:rPr lang="en-US" sz="800" dirty="0"/>
            </a:br>
            <a:r>
              <a:rPr lang="en-US" sz="800" dirty="0"/>
              <a:t>Director, Community </a:t>
            </a:r>
            <a:endParaRPr lang="en-US" sz="800" dirty="0" smtClean="0"/>
          </a:p>
          <a:p>
            <a:r>
              <a:rPr lang="en-US" sz="800" dirty="0" smtClean="0"/>
              <a:t>and </a:t>
            </a:r>
            <a:r>
              <a:rPr lang="en-US" sz="800" dirty="0"/>
              <a:t>College Relations</a:t>
            </a:r>
          </a:p>
        </p:txBody>
      </p:sp>
      <p:pic>
        <p:nvPicPr>
          <p:cNvPr id="43" name="Picture 42"/>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1806978" y="1620330"/>
            <a:ext cx="923793" cy="894620"/>
          </a:xfrm>
          <a:prstGeom prst="rect">
            <a:avLst/>
          </a:prstGeom>
        </p:spPr>
      </p:pic>
      <p:pic>
        <p:nvPicPr>
          <p:cNvPr id="44" name="Picture 43"/>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9055733" y="3675622"/>
            <a:ext cx="908649" cy="908649"/>
          </a:xfrm>
          <a:prstGeom prst="rect">
            <a:avLst/>
          </a:prstGeom>
        </p:spPr>
      </p:pic>
      <p:sp>
        <p:nvSpPr>
          <p:cNvPr id="45" name="Rectangle 44"/>
          <p:cNvSpPr/>
          <p:nvPr/>
        </p:nvSpPr>
        <p:spPr>
          <a:xfrm>
            <a:off x="7381931" y="4683692"/>
            <a:ext cx="1659429" cy="338554"/>
          </a:xfrm>
          <a:prstGeom prst="rect">
            <a:avLst/>
          </a:prstGeom>
        </p:spPr>
        <p:txBody>
          <a:bodyPr wrap="none">
            <a:spAutoFit/>
          </a:bodyPr>
          <a:lstStyle/>
          <a:p>
            <a:r>
              <a:rPr lang="en-US" sz="800" dirty="0" smtClean="0">
                <a:latin typeface="Open Sans"/>
              </a:rPr>
              <a:t>Aretha Williams</a:t>
            </a:r>
          </a:p>
          <a:p>
            <a:r>
              <a:rPr lang="en-US" sz="800" dirty="0" smtClean="0">
                <a:latin typeface="Open Sans"/>
              </a:rPr>
              <a:t>Director, Volunteer Engagement</a:t>
            </a:r>
            <a:endParaRPr lang="en-US" sz="800" dirty="0"/>
          </a:p>
        </p:txBody>
      </p:sp>
      <p:sp>
        <p:nvSpPr>
          <p:cNvPr id="46" name="Rectangle 45"/>
          <p:cNvSpPr/>
          <p:nvPr/>
        </p:nvSpPr>
        <p:spPr>
          <a:xfrm>
            <a:off x="8978392" y="4645767"/>
            <a:ext cx="1502835" cy="338554"/>
          </a:xfrm>
          <a:prstGeom prst="rect">
            <a:avLst/>
          </a:prstGeom>
        </p:spPr>
        <p:txBody>
          <a:bodyPr wrap="square">
            <a:spAutoFit/>
          </a:bodyPr>
          <a:lstStyle/>
          <a:p>
            <a:r>
              <a:rPr lang="en-US" sz="800" b="1" dirty="0"/>
              <a:t>Tiffany Cardwell</a:t>
            </a:r>
            <a:r>
              <a:rPr lang="en-US" sz="800" dirty="0"/>
              <a:t/>
            </a:r>
            <a:br>
              <a:rPr lang="en-US" sz="800" dirty="0"/>
            </a:br>
            <a:r>
              <a:rPr lang="en-US" sz="800" dirty="0"/>
              <a:t>Director of Wellness Initiatives</a:t>
            </a:r>
          </a:p>
        </p:txBody>
      </p:sp>
      <p:sp>
        <p:nvSpPr>
          <p:cNvPr id="48" name="Rectangle 47"/>
          <p:cNvSpPr/>
          <p:nvPr/>
        </p:nvSpPr>
        <p:spPr>
          <a:xfrm>
            <a:off x="10481227" y="4645767"/>
            <a:ext cx="1502835" cy="338554"/>
          </a:xfrm>
          <a:prstGeom prst="rect">
            <a:avLst/>
          </a:prstGeom>
        </p:spPr>
        <p:txBody>
          <a:bodyPr wrap="square">
            <a:spAutoFit/>
          </a:bodyPr>
          <a:lstStyle/>
          <a:p>
            <a:r>
              <a:rPr lang="en-US" sz="800" b="1" dirty="0" smtClean="0"/>
              <a:t>Debbie Fisher, </a:t>
            </a:r>
            <a:r>
              <a:rPr lang="en-US" sz="800" dirty="0" smtClean="0"/>
              <a:t>Director </a:t>
            </a:r>
            <a:r>
              <a:rPr lang="en-US" sz="800" dirty="0"/>
              <a:t>of </a:t>
            </a:r>
            <a:r>
              <a:rPr lang="en-US" sz="800" dirty="0" smtClean="0"/>
              <a:t>Compensation</a:t>
            </a:r>
            <a:endParaRPr lang="en-US" sz="800" dirty="0"/>
          </a:p>
        </p:txBody>
      </p:sp>
      <p:pic>
        <p:nvPicPr>
          <p:cNvPr id="47" name="Picture 46"/>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10547790" y="3673662"/>
            <a:ext cx="984355" cy="972105"/>
          </a:xfrm>
          <a:prstGeom prst="rect">
            <a:avLst/>
          </a:prstGeom>
        </p:spPr>
      </p:pic>
      <p:pic>
        <p:nvPicPr>
          <p:cNvPr id="3" name="Picture 2"/>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6054306" y="3687124"/>
            <a:ext cx="958643" cy="958643"/>
          </a:xfrm>
          <a:prstGeom prst="rect">
            <a:avLst/>
          </a:prstGeom>
        </p:spPr>
      </p:pic>
      <p:sp>
        <p:nvSpPr>
          <p:cNvPr id="7" name="TextBox 6"/>
          <p:cNvSpPr txBox="1"/>
          <p:nvPr/>
        </p:nvSpPr>
        <p:spPr>
          <a:xfrm>
            <a:off x="1763367" y="4008863"/>
            <a:ext cx="716863" cy="369332"/>
          </a:xfrm>
          <a:prstGeom prst="rect">
            <a:avLst/>
          </a:prstGeom>
          <a:noFill/>
        </p:spPr>
        <p:txBody>
          <a:bodyPr wrap="none" rtlCol="0">
            <a:spAutoFit/>
          </a:bodyPr>
          <a:lstStyle/>
          <a:p>
            <a:r>
              <a:rPr lang="en-US" dirty="0" smtClean="0"/>
              <a:t>OPEN</a:t>
            </a:r>
            <a:endParaRPr lang="en-US" dirty="0"/>
          </a:p>
        </p:txBody>
      </p:sp>
      <p:pic>
        <p:nvPicPr>
          <p:cNvPr id="8" name="Picture 7"/>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a:off x="10385457" y="1611219"/>
            <a:ext cx="870372" cy="936970"/>
          </a:xfrm>
          <a:prstGeom prst="rect">
            <a:avLst/>
          </a:prstGeom>
        </p:spPr>
      </p:pic>
      <p:pic>
        <p:nvPicPr>
          <p:cNvPr id="12" name="Picture 11"/>
          <p:cNvPicPr>
            <a:picLocks noChangeAspect="1"/>
          </p:cNvPicPr>
          <p:nvPr/>
        </p:nvPicPr>
        <p:blipFill>
          <a:blip r:embed="rId15" cstate="print">
            <a:extLst>
              <a:ext uri="{28A0092B-C50C-407E-A947-70E740481C1C}">
                <a14:useLocalDpi xmlns:a14="http://schemas.microsoft.com/office/drawing/2010/main" val="0"/>
              </a:ext>
            </a:extLst>
          </a:blip>
          <a:stretch>
            <a:fillRect/>
          </a:stretch>
        </p:blipFill>
        <p:spPr>
          <a:xfrm>
            <a:off x="3187078" y="3687124"/>
            <a:ext cx="958842" cy="980286"/>
          </a:xfrm>
          <a:prstGeom prst="rect">
            <a:avLst/>
          </a:prstGeom>
        </p:spPr>
      </p:pic>
      <p:pic>
        <p:nvPicPr>
          <p:cNvPr id="49" name="Picture 48" descr="Pamela Williams Pic.png"/>
          <p:cNvPicPr/>
          <p:nvPr/>
        </p:nvPicPr>
        <p:blipFill>
          <a:blip r:embed="rId16" cstate="print"/>
          <a:stretch>
            <a:fillRect/>
          </a:stretch>
        </p:blipFill>
        <p:spPr>
          <a:xfrm>
            <a:off x="4652665" y="3687124"/>
            <a:ext cx="790375" cy="983890"/>
          </a:xfrm>
          <a:prstGeom prst="rect">
            <a:avLst/>
          </a:prstGeom>
        </p:spPr>
      </p:pic>
      <p:pic>
        <p:nvPicPr>
          <p:cNvPr id="50" name="Picture 49" descr="2L3A6482 (1).JPG"/>
          <p:cNvPicPr/>
          <p:nvPr/>
        </p:nvPicPr>
        <p:blipFill>
          <a:blip r:embed="rId17" cstate="print"/>
          <a:stretch>
            <a:fillRect/>
          </a:stretch>
        </p:blipFill>
        <p:spPr>
          <a:xfrm>
            <a:off x="7469175" y="3702232"/>
            <a:ext cx="1134641" cy="960660"/>
          </a:xfrm>
          <a:prstGeom prst="rect">
            <a:avLst/>
          </a:prstGeom>
        </p:spPr>
      </p:pic>
      <p:pic>
        <p:nvPicPr>
          <p:cNvPr id="51" name="Picture 50"/>
          <p:cNvPicPr>
            <a:picLocks noChangeAspect="1"/>
          </p:cNvPicPr>
          <p:nvPr/>
        </p:nvPicPr>
        <p:blipFill>
          <a:blip r:embed="rId18" cstate="print">
            <a:extLst>
              <a:ext uri="{28A0092B-C50C-407E-A947-70E740481C1C}">
                <a14:useLocalDpi xmlns:a14="http://schemas.microsoft.com/office/drawing/2010/main" val="0"/>
              </a:ext>
            </a:extLst>
          </a:blip>
          <a:stretch>
            <a:fillRect/>
          </a:stretch>
        </p:blipFill>
        <p:spPr>
          <a:xfrm>
            <a:off x="9510057" y="5320358"/>
            <a:ext cx="2438455" cy="1272061"/>
          </a:xfrm>
          <a:prstGeom prst="rect">
            <a:avLst/>
          </a:prstGeom>
        </p:spPr>
      </p:pic>
    </p:spTree>
    <p:extLst>
      <p:ext uri="{BB962C8B-B14F-4D97-AF65-F5344CB8AC3E}">
        <p14:creationId xmlns:p14="http://schemas.microsoft.com/office/powerpoint/2010/main" val="2762682486"/>
      </p:ext>
    </p:extLst>
  </p:cSld>
  <p:clrMapOvr>
    <a:masterClrMapping/>
  </p:clrMapOvr>
  <p:transition>
    <p:fade/>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Chapter Leadership Responsibilities</a:t>
            </a:r>
            <a:endParaRPr 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790711000"/>
              </p:ext>
            </p:extLst>
          </p:nvPr>
        </p:nvGraphicFramePr>
        <p:xfrm>
          <a:off x="294637" y="1640942"/>
          <a:ext cx="11388436" cy="4099861"/>
        </p:xfrm>
        <a:graphic>
          <a:graphicData uri="http://schemas.openxmlformats.org/drawingml/2006/table">
            <a:tbl>
              <a:tblPr firstRow="1" bandRow="1">
                <a:tableStyleId>{5C22544A-7EE6-4342-B048-85BDC9FD1C3A}</a:tableStyleId>
              </a:tblPr>
              <a:tblGrid>
                <a:gridCol w="2937165"/>
                <a:gridCol w="2757053"/>
                <a:gridCol w="3002745"/>
                <a:gridCol w="2691473"/>
              </a:tblGrid>
              <a:tr h="527540">
                <a:tc>
                  <a:txBody>
                    <a:bodyPr/>
                    <a:lstStyle/>
                    <a:p>
                      <a:pPr algn="ctr" rtl="0" fontAlgn="ctr"/>
                      <a:r>
                        <a:rPr lang="en-US" sz="1800" u="none" strike="noStrike" dirty="0">
                          <a:effectLst/>
                        </a:rPr>
                        <a:t>President</a:t>
                      </a:r>
                      <a:endParaRPr lang="en-US" sz="1800" b="1" i="0" u="none" strike="noStrike" dirty="0">
                        <a:solidFill>
                          <a:srgbClr val="FFFFFF"/>
                        </a:solidFill>
                        <a:effectLst/>
                        <a:latin typeface="Calibri" panose="020F0502020204030204" pitchFamily="34" charset="0"/>
                      </a:endParaRPr>
                    </a:p>
                  </a:txBody>
                  <a:tcPr marL="6161" marR="6161" marT="6161" marB="0" anchor="ctr"/>
                </a:tc>
                <a:tc>
                  <a:txBody>
                    <a:bodyPr/>
                    <a:lstStyle/>
                    <a:p>
                      <a:pPr algn="ctr" rtl="0" fontAlgn="ctr"/>
                      <a:r>
                        <a:rPr lang="en-US" sz="1800" u="none" strike="noStrike" dirty="0">
                          <a:effectLst/>
                        </a:rPr>
                        <a:t>President Elect</a:t>
                      </a:r>
                      <a:endParaRPr lang="en-US" sz="1800" b="1" i="0" u="none" strike="noStrike" dirty="0">
                        <a:solidFill>
                          <a:srgbClr val="FFFFFF"/>
                        </a:solidFill>
                        <a:effectLst/>
                        <a:latin typeface="Calibri" panose="020F0502020204030204" pitchFamily="34" charset="0"/>
                      </a:endParaRPr>
                    </a:p>
                  </a:txBody>
                  <a:tcPr marL="6161" marR="6161" marT="6161" marB="0" anchor="ctr"/>
                </a:tc>
                <a:tc>
                  <a:txBody>
                    <a:bodyPr/>
                    <a:lstStyle/>
                    <a:p>
                      <a:pPr algn="ctr" rtl="0" fontAlgn="ctr"/>
                      <a:r>
                        <a:rPr lang="en-US" sz="1800" u="none" strike="noStrike">
                          <a:effectLst/>
                        </a:rPr>
                        <a:t>Immediate Past President</a:t>
                      </a:r>
                      <a:endParaRPr lang="en-US" sz="1800" b="1" i="0" u="none" strike="noStrike">
                        <a:solidFill>
                          <a:srgbClr val="FFFFFF"/>
                        </a:solidFill>
                        <a:effectLst/>
                        <a:latin typeface="Calibri" panose="020F0502020204030204" pitchFamily="34" charset="0"/>
                      </a:endParaRPr>
                    </a:p>
                  </a:txBody>
                  <a:tcPr marL="6161" marR="6161" marT="6161" marB="0" anchor="ctr"/>
                </a:tc>
                <a:tc>
                  <a:txBody>
                    <a:bodyPr/>
                    <a:lstStyle/>
                    <a:p>
                      <a:pPr algn="ctr" rtl="0" fontAlgn="ctr"/>
                      <a:r>
                        <a:rPr lang="en-US" sz="1800" u="none" strike="noStrike" dirty="0">
                          <a:effectLst/>
                        </a:rPr>
                        <a:t>VP, Chapter Administration</a:t>
                      </a:r>
                      <a:endParaRPr lang="en-US" sz="1800" b="1" i="0" u="none" strike="noStrike" dirty="0">
                        <a:solidFill>
                          <a:srgbClr val="FFFFFF"/>
                        </a:solidFill>
                        <a:effectLst/>
                        <a:latin typeface="Calibri" panose="020F0502020204030204" pitchFamily="34" charset="0"/>
                      </a:endParaRPr>
                    </a:p>
                  </a:txBody>
                  <a:tcPr marL="6161" marR="6161" marT="6161" marB="0" anchor="ctr"/>
                </a:tc>
              </a:tr>
              <a:tr h="3551318">
                <a:tc>
                  <a:txBody>
                    <a:bodyPr/>
                    <a:lstStyle/>
                    <a:p>
                      <a:pPr marL="285750" indent="-285750" algn="l" rtl="0" fontAlgn="ctr">
                        <a:buFont typeface="Arial" panose="020B0604020202020204" pitchFamily="34" charset="0"/>
                        <a:buChar char="•"/>
                      </a:pPr>
                      <a:r>
                        <a:rPr lang="en-US" sz="1800" u="none" strike="noStrike" dirty="0" smtClean="0">
                          <a:effectLst/>
                        </a:rPr>
                        <a:t>Provides </a:t>
                      </a:r>
                      <a:r>
                        <a:rPr lang="en-US" sz="1800" u="none" strike="noStrike" dirty="0">
                          <a:effectLst/>
                        </a:rPr>
                        <a:t>leadership to the local chapter consistent with state, regional, and SHRM policy, strategies and objectives.  </a:t>
                      </a:r>
                      <a:endParaRPr lang="en-US" sz="1800" u="none" strike="noStrike" dirty="0" smtClean="0">
                        <a:effectLst/>
                      </a:endParaRPr>
                    </a:p>
                    <a:p>
                      <a:pPr marL="285750" indent="-285750" algn="l" rtl="0" fontAlgn="ctr">
                        <a:buFont typeface="Arial" panose="020B0604020202020204" pitchFamily="34" charset="0"/>
                        <a:buChar char="•"/>
                      </a:pPr>
                      <a:r>
                        <a:rPr lang="en-US" sz="1800" u="none" strike="noStrike" dirty="0" smtClean="0">
                          <a:effectLst/>
                        </a:rPr>
                        <a:t>Effectively </a:t>
                      </a:r>
                      <a:r>
                        <a:rPr lang="en-US" sz="1800" u="none" strike="noStrike" dirty="0">
                          <a:effectLst/>
                        </a:rPr>
                        <a:t>operate the chapter so that the needs of the members are </a:t>
                      </a:r>
                      <a:r>
                        <a:rPr lang="en-US" sz="1800" u="none" strike="noStrike" dirty="0" smtClean="0">
                          <a:effectLst/>
                        </a:rPr>
                        <a:t>met.</a:t>
                      </a:r>
                    </a:p>
                    <a:p>
                      <a:pPr marL="285750" indent="-285750" algn="l" rtl="0" fontAlgn="ctr">
                        <a:buFont typeface="Arial" panose="020B0604020202020204" pitchFamily="34" charset="0"/>
                        <a:buChar char="•"/>
                      </a:pPr>
                      <a:r>
                        <a:rPr lang="en-US" sz="1800" u="none" strike="noStrike" dirty="0" smtClean="0">
                          <a:effectLst/>
                        </a:rPr>
                        <a:t>Performs </a:t>
                      </a:r>
                      <a:r>
                        <a:rPr lang="en-US" sz="1800" u="none" strike="noStrike" dirty="0">
                          <a:effectLst/>
                        </a:rPr>
                        <a:t>other duties as required by the local chapter's bylaws.  </a:t>
                      </a:r>
                      <a:endParaRPr lang="en-US" sz="1800" u="none" strike="noStrike" dirty="0" smtClean="0">
                        <a:effectLst/>
                      </a:endParaRPr>
                    </a:p>
                    <a:p>
                      <a:pPr marL="285750" indent="-285750" algn="l" rtl="0" fontAlgn="ctr">
                        <a:buFont typeface="Arial" panose="020B0604020202020204" pitchFamily="34" charset="0"/>
                        <a:buChar char="•"/>
                      </a:pPr>
                      <a:r>
                        <a:rPr lang="en-US" sz="1800" u="none" strike="noStrike" dirty="0" smtClean="0">
                          <a:effectLst/>
                        </a:rPr>
                        <a:t>Serves </a:t>
                      </a:r>
                      <a:r>
                        <a:rPr lang="en-US" sz="1800" u="none" strike="noStrike" dirty="0">
                          <a:effectLst/>
                        </a:rPr>
                        <a:t>as a voting member of the state council. </a:t>
                      </a:r>
                      <a:endParaRPr lang="en-US" sz="1800" b="0" i="0" u="none" strike="noStrike" dirty="0">
                        <a:solidFill>
                          <a:srgbClr val="FFFFFF"/>
                        </a:solidFill>
                        <a:effectLst/>
                        <a:latin typeface="Calibri" panose="020F0502020204030204" pitchFamily="34" charset="0"/>
                      </a:endParaRPr>
                    </a:p>
                  </a:txBody>
                  <a:tcPr marL="6161" marR="6161" marT="6161" marB="0" anchor="ctr"/>
                </a:tc>
                <a:tc>
                  <a:txBody>
                    <a:bodyPr/>
                    <a:lstStyle/>
                    <a:p>
                      <a:pPr marL="285750" indent="-285750" algn="l" rtl="0" fontAlgn="ctr">
                        <a:buFont typeface="Arial" panose="020B0604020202020204" pitchFamily="34" charset="0"/>
                        <a:buChar char="•"/>
                      </a:pPr>
                      <a:r>
                        <a:rPr lang="en-US" sz="1800" u="none" strike="noStrike" dirty="0" smtClean="0">
                          <a:effectLst/>
                        </a:rPr>
                        <a:t>Assists </a:t>
                      </a:r>
                      <a:r>
                        <a:rPr lang="en-US" sz="1800" u="none" strike="noStrike" dirty="0">
                          <a:effectLst/>
                        </a:rPr>
                        <a:t>the president in overseeing all the activities of the chapter.  </a:t>
                      </a:r>
                      <a:endParaRPr lang="en-US" sz="1800" u="none" strike="noStrike" dirty="0" smtClean="0">
                        <a:effectLst/>
                      </a:endParaRPr>
                    </a:p>
                    <a:p>
                      <a:pPr marL="285750" indent="-285750" algn="l" rtl="0" fontAlgn="ctr">
                        <a:buFont typeface="Arial" panose="020B0604020202020204" pitchFamily="34" charset="0"/>
                        <a:buChar char="•"/>
                      </a:pPr>
                      <a:r>
                        <a:rPr lang="en-US" sz="1800" u="none" strike="noStrike" dirty="0" smtClean="0">
                          <a:effectLst/>
                        </a:rPr>
                        <a:t>In </a:t>
                      </a:r>
                      <a:r>
                        <a:rPr lang="en-US" sz="1800" u="none" strike="noStrike" dirty="0">
                          <a:effectLst/>
                        </a:rPr>
                        <a:t>the absence of the president, perform all the presidential responsibilities. </a:t>
                      </a:r>
                      <a:endParaRPr lang="en-US" sz="1800" b="0" i="0" u="none" strike="noStrike" dirty="0">
                        <a:solidFill>
                          <a:srgbClr val="FFFFFF"/>
                        </a:solidFill>
                        <a:effectLst/>
                        <a:latin typeface="Calibri" panose="020F0502020204030204" pitchFamily="34" charset="0"/>
                      </a:endParaRPr>
                    </a:p>
                  </a:txBody>
                  <a:tcPr marL="6161" marR="6161" marT="6161" marB="0" anchor="ctr"/>
                </a:tc>
                <a:tc>
                  <a:txBody>
                    <a:bodyPr/>
                    <a:lstStyle/>
                    <a:p>
                      <a:pPr marL="285750" indent="-285750" algn="l" rtl="0" fontAlgn="ctr">
                        <a:buFont typeface="Arial" panose="020B0604020202020204" pitchFamily="34" charset="0"/>
                        <a:buChar char="•"/>
                      </a:pPr>
                      <a:r>
                        <a:rPr lang="en-US" sz="1800" u="none" strike="noStrike" dirty="0" smtClean="0">
                          <a:effectLst/>
                        </a:rPr>
                        <a:t>Advises </a:t>
                      </a:r>
                      <a:r>
                        <a:rPr lang="en-US" sz="1800" u="none" strike="noStrike" dirty="0">
                          <a:effectLst/>
                        </a:rPr>
                        <a:t>the president and other officers and members of the board of directors regarding past practices, general operations, and other matters to assist in the smooth operation of the chapter.  </a:t>
                      </a:r>
                      <a:endParaRPr lang="en-US" sz="1800" b="0" i="0" u="none" strike="noStrike" dirty="0">
                        <a:solidFill>
                          <a:srgbClr val="FFFFFF"/>
                        </a:solidFill>
                        <a:effectLst/>
                        <a:latin typeface="Calibri" panose="020F0502020204030204" pitchFamily="34" charset="0"/>
                      </a:endParaRPr>
                    </a:p>
                  </a:txBody>
                  <a:tcPr marL="6161" marR="6161" marT="6161" marB="0" anchor="ctr"/>
                </a:tc>
                <a:tc>
                  <a:txBody>
                    <a:bodyPr/>
                    <a:lstStyle/>
                    <a:p>
                      <a:pPr marL="285750" indent="-285750" algn="l" rtl="0" fontAlgn="ctr">
                        <a:buFont typeface="Arial" panose="020B0604020202020204" pitchFamily="34" charset="0"/>
                        <a:buChar char="•"/>
                      </a:pPr>
                      <a:r>
                        <a:rPr lang="en-US" sz="1800" u="none" strike="noStrike" dirty="0" smtClean="0">
                          <a:effectLst/>
                        </a:rPr>
                        <a:t>Takes </a:t>
                      </a:r>
                      <a:r>
                        <a:rPr lang="en-US" sz="1800" u="none" strike="noStrike" dirty="0">
                          <a:effectLst/>
                        </a:rPr>
                        <a:t>minutes of chapter meetings, </a:t>
                      </a:r>
                      <a:r>
                        <a:rPr lang="en-US" sz="1800" u="none" strike="noStrike" dirty="0" smtClean="0">
                          <a:effectLst/>
                        </a:rPr>
                        <a:t>provides </a:t>
                      </a:r>
                      <a:r>
                        <a:rPr lang="en-US" sz="1800" u="none" strike="noStrike" dirty="0">
                          <a:effectLst/>
                        </a:rPr>
                        <a:t>notice of meetings and general </a:t>
                      </a:r>
                      <a:r>
                        <a:rPr lang="en-US" sz="1800" u="none" strike="noStrike" dirty="0" smtClean="0">
                          <a:effectLst/>
                        </a:rPr>
                        <a:t>correspondence.</a:t>
                      </a:r>
                    </a:p>
                    <a:p>
                      <a:pPr marL="285750" indent="-285750" algn="l" rtl="0" fontAlgn="ctr">
                        <a:buFont typeface="Arial" panose="020B0604020202020204" pitchFamily="34" charset="0"/>
                        <a:buChar char="•"/>
                      </a:pPr>
                      <a:r>
                        <a:rPr lang="en-US" sz="1800" u="none" strike="noStrike" dirty="0" smtClean="0">
                          <a:effectLst/>
                        </a:rPr>
                        <a:t>Maintains </a:t>
                      </a:r>
                      <a:r>
                        <a:rPr lang="en-US" sz="1800" u="none" strike="noStrike" dirty="0">
                          <a:effectLst/>
                        </a:rPr>
                        <a:t>chapter records and history.  </a:t>
                      </a:r>
                      <a:endParaRPr lang="en-US" sz="1800" b="0" i="0" u="none" strike="noStrike" dirty="0">
                        <a:solidFill>
                          <a:srgbClr val="FFFFFF"/>
                        </a:solidFill>
                        <a:effectLst/>
                        <a:latin typeface="Calibri" panose="020F0502020204030204" pitchFamily="34" charset="0"/>
                      </a:endParaRPr>
                    </a:p>
                  </a:txBody>
                  <a:tcPr marL="6161" marR="6161" marT="6161" marB="0" anchor="ctr"/>
                </a:tc>
              </a:tr>
            </a:tbl>
          </a:graphicData>
        </a:graphic>
      </p:graphicFrame>
      <p:sp>
        <p:nvSpPr>
          <p:cNvPr id="6" name="Slide Number Placeholder 5"/>
          <p:cNvSpPr>
            <a:spLocks noGrp="1"/>
          </p:cNvSpPr>
          <p:nvPr>
            <p:ph type="sldNum" sz="quarter" idx="12"/>
          </p:nvPr>
        </p:nvSpPr>
        <p:spPr/>
        <p:txBody>
          <a:bodyPr/>
          <a:lstStyle/>
          <a:p>
            <a:fld id="{12A259F2-8B13-49A2-9B72-26A7A66678D7}" type="slidenum">
              <a:rPr lang="en-US" smtClean="0"/>
              <a:pPr/>
              <a:t>16</a:t>
            </a:fld>
            <a:endParaRPr lang="en-US" dirty="0"/>
          </a:p>
        </p:txBody>
      </p:sp>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458908" y="143082"/>
            <a:ext cx="2438455" cy="1272061"/>
          </a:xfrm>
          <a:prstGeom prst="rect">
            <a:avLst/>
          </a:prstGeom>
        </p:spPr>
      </p:pic>
    </p:spTree>
    <p:extLst>
      <p:ext uri="{BB962C8B-B14F-4D97-AF65-F5344CB8AC3E}">
        <p14:creationId xmlns:p14="http://schemas.microsoft.com/office/powerpoint/2010/main" val="260183307"/>
      </p:ext>
    </p:extLst>
  </p:cSld>
  <p:clrMapOvr>
    <a:masterClrMapping/>
  </p:clrMapOvr>
  <p:transition>
    <p:fade/>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Leadership Responsibilities</a:t>
            </a:r>
            <a:br>
              <a:rPr lang="en-US" dirty="0" smtClean="0"/>
            </a:br>
            <a:endParaRPr lang="en-US" dirty="0"/>
          </a:p>
        </p:txBody>
      </p:sp>
      <p:graphicFrame>
        <p:nvGraphicFramePr>
          <p:cNvPr id="7" name="Content Placeholder 6"/>
          <p:cNvGraphicFramePr>
            <a:graphicFrameLocks noGrp="1"/>
          </p:cNvGraphicFramePr>
          <p:nvPr>
            <p:ph idx="1"/>
            <p:extLst>
              <p:ext uri="{D42A27DB-BD31-4B8C-83A1-F6EECF244321}">
                <p14:modId xmlns:p14="http://schemas.microsoft.com/office/powerpoint/2010/main" val="2674695544"/>
              </p:ext>
            </p:extLst>
          </p:nvPr>
        </p:nvGraphicFramePr>
        <p:xfrm>
          <a:off x="180107" y="1579418"/>
          <a:ext cx="11669220" cy="4987809"/>
        </p:xfrm>
        <a:graphic>
          <a:graphicData uri="http://schemas.openxmlformats.org/drawingml/2006/table">
            <a:tbl>
              <a:tblPr firstRow="1" bandRow="1">
                <a:tableStyleId>{5C22544A-7EE6-4342-B048-85BDC9FD1C3A}</a:tableStyleId>
              </a:tblPr>
              <a:tblGrid>
                <a:gridCol w="3095918"/>
                <a:gridCol w="3221993"/>
                <a:gridCol w="2434004"/>
                <a:gridCol w="2917305"/>
              </a:tblGrid>
              <a:tr h="592528">
                <a:tc>
                  <a:txBody>
                    <a:bodyPr/>
                    <a:lstStyle/>
                    <a:p>
                      <a:pPr algn="l" rtl="0" fontAlgn="ctr"/>
                      <a:r>
                        <a:rPr lang="en-US" sz="1800" u="none" strike="noStrike" dirty="0">
                          <a:effectLst/>
                        </a:rPr>
                        <a:t>VP, Finance</a:t>
                      </a:r>
                      <a:endParaRPr lang="en-US" sz="1800" b="1" i="0" u="none" strike="noStrike" dirty="0">
                        <a:solidFill>
                          <a:srgbClr val="000000"/>
                        </a:solidFill>
                        <a:effectLst/>
                        <a:latin typeface="Calibri" panose="020F0502020204030204" pitchFamily="34" charset="0"/>
                      </a:endParaRPr>
                    </a:p>
                  </a:txBody>
                  <a:tcPr marL="6161" marR="6161" marT="6161" marB="0" anchor="ctr"/>
                </a:tc>
                <a:tc>
                  <a:txBody>
                    <a:bodyPr/>
                    <a:lstStyle/>
                    <a:p>
                      <a:pPr algn="l" rtl="0" fontAlgn="ctr"/>
                      <a:r>
                        <a:rPr lang="en-US" sz="1800" u="none" strike="noStrike">
                          <a:effectLst/>
                        </a:rPr>
                        <a:t>Director, Workforce Readiness</a:t>
                      </a:r>
                      <a:endParaRPr lang="en-US" sz="1800" b="1" i="0" u="none" strike="noStrike">
                        <a:solidFill>
                          <a:srgbClr val="000000"/>
                        </a:solidFill>
                        <a:effectLst/>
                        <a:latin typeface="Calibri" panose="020F0502020204030204" pitchFamily="34" charset="0"/>
                      </a:endParaRPr>
                    </a:p>
                  </a:txBody>
                  <a:tcPr marL="6161" marR="6161" marT="6161" marB="0" anchor="ctr"/>
                </a:tc>
                <a:tc>
                  <a:txBody>
                    <a:bodyPr/>
                    <a:lstStyle/>
                    <a:p>
                      <a:pPr algn="l" rtl="0" fontAlgn="ctr"/>
                      <a:r>
                        <a:rPr lang="en-US" sz="1800" u="none" strike="noStrike">
                          <a:effectLst/>
                        </a:rPr>
                        <a:t>Director, Programs</a:t>
                      </a:r>
                      <a:endParaRPr lang="en-US" sz="1800" b="1" i="0" u="none" strike="noStrike">
                        <a:solidFill>
                          <a:srgbClr val="000000"/>
                        </a:solidFill>
                        <a:effectLst/>
                        <a:latin typeface="Calibri" panose="020F0502020204030204" pitchFamily="34" charset="0"/>
                      </a:endParaRPr>
                    </a:p>
                  </a:txBody>
                  <a:tcPr marL="6161" marR="6161" marT="6161" marB="0" anchor="ctr"/>
                </a:tc>
                <a:tc>
                  <a:txBody>
                    <a:bodyPr/>
                    <a:lstStyle/>
                    <a:p>
                      <a:pPr algn="l" rtl="0" fontAlgn="ctr"/>
                      <a:r>
                        <a:rPr lang="en-US" sz="1800" u="none" strike="noStrike" dirty="0">
                          <a:effectLst/>
                        </a:rPr>
                        <a:t>Director, Member Development &amp; Certification</a:t>
                      </a:r>
                      <a:endParaRPr lang="en-US" sz="1800" b="1" i="0" u="none" strike="noStrike" dirty="0">
                        <a:solidFill>
                          <a:srgbClr val="000000"/>
                        </a:solidFill>
                        <a:effectLst/>
                        <a:latin typeface="Calibri" panose="020F0502020204030204" pitchFamily="34" charset="0"/>
                      </a:endParaRPr>
                    </a:p>
                  </a:txBody>
                  <a:tcPr marL="6161" marR="6161" marT="6161" marB="0" anchor="ctr"/>
                </a:tc>
              </a:tr>
              <a:tr h="3522271">
                <a:tc>
                  <a:txBody>
                    <a:bodyPr/>
                    <a:lstStyle/>
                    <a:p>
                      <a:pPr marL="285750" indent="-285750" algn="l" rtl="0" fontAlgn="ctr">
                        <a:buFont typeface="Arial" panose="020B0604020202020204" pitchFamily="34" charset="0"/>
                        <a:buChar char="•"/>
                      </a:pPr>
                      <a:r>
                        <a:rPr lang="en-US" sz="1800" u="none" strike="noStrike" dirty="0" smtClean="0">
                          <a:effectLst/>
                        </a:rPr>
                        <a:t>Acts </a:t>
                      </a:r>
                      <a:r>
                        <a:rPr lang="en-US" sz="1800" u="none" strike="noStrike" dirty="0">
                          <a:effectLst/>
                        </a:rPr>
                        <a:t>as financial officer and advisor to chapter board of directors.  </a:t>
                      </a:r>
                      <a:endParaRPr lang="en-US" sz="1800" u="none" strike="noStrike" dirty="0" smtClean="0">
                        <a:effectLst/>
                      </a:endParaRPr>
                    </a:p>
                    <a:p>
                      <a:pPr marL="285750" indent="-285750" algn="l" rtl="0" fontAlgn="ctr">
                        <a:buFont typeface="Arial" panose="020B0604020202020204" pitchFamily="34" charset="0"/>
                        <a:buChar char="•"/>
                      </a:pPr>
                      <a:r>
                        <a:rPr lang="en-US" sz="1800" u="none" strike="noStrike" dirty="0" smtClean="0">
                          <a:effectLst/>
                        </a:rPr>
                        <a:t>Maintains </a:t>
                      </a:r>
                      <a:r>
                        <a:rPr lang="en-US" sz="1800" u="none" strike="noStrike" dirty="0">
                          <a:effectLst/>
                        </a:rPr>
                        <a:t>the chapter mailbox and distributes mail to the appropriate officer, director, or chair.  </a:t>
                      </a:r>
                      <a:endParaRPr lang="en-US" sz="1800" u="none" strike="noStrike" dirty="0" smtClean="0">
                        <a:effectLst/>
                      </a:endParaRPr>
                    </a:p>
                    <a:p>
                      <a:pPr marL="285750" indent="-285750" algn="l" rtl="0" fontAlgn="ctr">
                        <a:buFont typeface="Arial" panose="020B0604020202020204" pitchFamily="34" charset="0"/>
                        <a:buChar char="•"/>
                      </a:pPr>
                      <a:r>
                        <a:rPr lang="en-US" sz="1800" u="none" strike="noStrike" dirty="0" smtClean="0">
                          <a:effectLst/>
                        </a:rPr>
                        <a:t>Sends </a:t>
                      </a:r>
                      <a:r>
                        <a:rPr lang="en-US" sz="1800" u="none" strike="noStrike" dirty="0">
                          <a:effectLst/>
                        </a:rPr>
                        <a:t>dues notices and other invoices to members. </a:t>
                      </a:r>
                      <a:endParaRPr lang="en-US" sz="1800" u="none" strike="noStrike" dirty="0" smtClean="0">
                        <a:effectLst/>
                      </a:endParaRPr>
                    </a:p>
                    <a:p>
                      <a:pPr marL="285750" indent="-285750" algn="l" rtl="0" fontAlgn="ctr">
                        <a:buFont typeface="Arial" panose="020B0604020202020204" pitchFamily="34" charset="0"/>
                        <a:buChar char="•"/>
                      </a:pPr>
                      <a:r>
                        <a:rPr lang="en-US" sz="1800" u="none" strike="noStrike" dirty="0" smtClean="0">
                          <a:effectLst/>
                        </a:rPr>
                        <a:t>Files </a:t>
                      </a:r>
                      <a:r>
                        <a:rPr lang="en-US" sz="1800" u="none" strike="noStrike" dirty="0">
                          <a:effectLst/>
                        </a:rPr>
                        <a:t>appropriate forms and information with IRS.</a:t>
                      </a:r>
                      <a:endParaRPr lang="en-US" sz="1800" b="0" i="0" u="none" strike="noStrike" dirty="0">
                        <a:solidFill>
                          <a:srgbClr val="000000"/>
                        </a:solidFill>
                        <a:effectLst/>
                        <a:latin typeface="Calibri" panose="020F0502020204030204" pitchFamily="34" charset="0"/>
                      </a:endParaRPr>
                    </a:p>
                  </a:txBody>
                  <a:tcPr marL="6161" marR="6161" marT="6161" marB="0" anchor="ctr"/>
                </a:tc>
                <a:tc>
                  <a:txBody>
                    <a:bodyPr/>
                    <a:lstStyle/>
                    <a:p>
                      <a:pPr marL="285750" indent="-285750" algn="l" rtl="0" fontAlgn="ctr">
                        <a:buFont typeface="Arial" panose="020B0604020202020204" pitchFamily="34" charset="0"/>
                        <a:buChar char="•"/>
                      </a:pPr>
                      <a:r>
                        <a:rPr lang="en-US" sz="1800" u="none" strike="noStrike" dirty="0" smtClean="0">
                          <a:effectLst/>
                        </a:rPr>
                        <a:t>Monitors </a:t>
                      </a:r>
                      <a:r>
                        <a:rPr lang="en-US" sz="1800" u="none" strike="noStrike" dirty="0">
                          <a:effectLst/>
                        </a:rPr>
                        <a:t>and </a:t>
                      </a:r>
                      <a:r>
                        <a:rPr lang="en-US" sz="1800" u="none" strike="noStrike" dirty="0" smtClean="0">
                          <a:effectLst/>
                        </a:rPr>
                        <a:t>evaluates </a:t>
                      </a:r>
                      <a:r>
                        <a:rPr lang="en-US" sz="1800" u="none" strike="noStrike" dirty="0">
                          <a:effectLst/>
                        </a:rPr>
                        <a:t>on a continuing basis local activities concerning workforce readiness issues and plans and encourages chapter involvement and activities impacting the workforce readiness arena.  </a:t>
                      </a:r>
                      <a:endParaRPr lang="en-US" sz="1800" u="none" strike="noStrike" dirty="0" smtClean="0">
                        <a:effectLst/>
                      </a:endParaRPr>
                    </a:p>
                    <a:p>
                      <a:pPr marL="285750" indent="-285750" algn="l" rtl="0" fontAlgn="ctr">
                        <a:buFont typeface="Arial" panose="020B0604020202020204" pitchFamily="34" charset="0"/>
                        <a:buChar char="•"/>
                      </a:pPr>
                      <a:r>
                        <a:rPr lang="en-US" sz="1800" u="none" strike="noStrike" dirty="0" smtClean="0">
                          <a:effectLst/>
                        </a:rPr>
                        <a:t>Presents </a:t>
                      </a:r>
                      <a:r>
                        <a:rPr lang="en-US" sz="1800" u="none" strike="noStrike" dirty="0">
                          <a:effectLst/>
                        </a:rPr>
                        <a:t>a report or update to the chapter president and fellow chapter </a:t>
                      </a:r>
                      <a:r>
                        <a:rPr lang="en-US" sz="1800" u="none" strike="noStrike" dirty="0" smtClean="0">
                          <a:effectLst/>
                        </a:rPr>
                        <a:t>members.</a:t>
                      </a:r>
                    </a:p>
                    <a:p>
                      <a:pPr marL="285750" indent="-285750" algn="l" rtl="0" fontAlgn="ctr">
                        <a:buFont typeface="Arial" panose="020B0604020202020204" pitchFamily="34" charset="0"/>
                        <a:buChar char="•"/>
                      </a:pPr>
                      <a:r>
                        <a:rPr lang="en-US" sz="1800" u="none" strike="noStrike" dirty="0" smtClean="0">
                          <a:effectLst/>
                        </a:rPr>
                        <a:t>Works </a:t>
                      </a:r>
                      <a:r>
                        <a:rPr lang="en-US" sz="1800" u="none" strike="noStrike" dirty="0">
                          <a:effectLst/>
                        </a:rPr>
                        <a:t>in cooperation with state-level workforce readiness advocates. </a:t>
                      </a:r>
                      <a:endParaRPr lang="en-US" sz="1800" u="none" strike="noStrike" dirty="0" smtClean="0">
                        <a:effectLst/>
                      </a:endParaRPr>
                    </a:p>
                    <a:p>
                      <a:pPr marL="285750" indent="-285750" algn="l" rtl="0" fontAlgn="ctr">
                        <a:buFont typeface="Arial" panose="020B0604020202020204" pitchFamily="34" charset="0"/>
                        <a:buChar char="•"/>
                      </a:pPr>
                      <a:r>
                        <a:rPr lang="en-US" sz="1800" b="0" i="0" u="none" strike="noStrike" dirty="0" smtClean="0">
                          <a:solidFill>
                            <a:srgbClr val="000000"/>
                          </a:solidFill>
                          <a:effectLst/>
                          <a:latin typeface="Calibri" panose="020F0502020204030204" pitchFamily="34" charset="0"/>
                        </a:rPr>
                        <a:t>Generally</a:t>
                      </a:r>
                      <a:r>
                        <a:rPr lang="en-US" sz="1800" b="0" i="0" u="none" strike="noStrike" baseline="0" dirty="0" smtClean="0">
                          <a:solidFill>
                            <a:srgbClr val="000000"/>
                          </a:solidFill>
                          <a:effectLst/>
                          <a:latin typeface="Calibri" panose="020F0502020204030204" pitchFamily="34" charset="0"/>
                        </a:rPr>
                        <a:t> has 5-6 chairs and co-chairs</a:t>
                      </a:r>
                      <a:endParaRPr lang="en-US" sz="1800" b="0" i="0" u="none" strike="noStrike" dirty="0">
                        <a:solidFill>
                          <a:srgbClr val="000000"/>
                        </a:solidFill>
                        <a:effectLst/>
                        <a:latin typeface="Calibri" panose="020F0502020204030204" pitchFamily="34" charset="0"/>
                      </a:endParaRPr>
                    </a:p>
                  </a:txBody>
                  <a:tcPr marL="6161" marR="6161" marT="6161" marB="0" anchor="ctr"/>
                </a:tc>
                <a:tc>
                  <a:txBody>
                    <a:bodyPr/>
                    <a:lstStyle/>
                    <a:p>
                      <a:pPr marL="285750" indent="-285750" algn="l" rtl="0" fontAlgn="ctr">
                        <a:buFont typeface="Arial" panose="020B0604020202020204" pitchFamily="34" charset="0"/>
                        <a:buChar char="•"/>
                      </a:pPr>
                      <a:r>
                        <a:rPr lang="en-US" sz="1800" u="none" strike="noStrike" dirty="0" smtClean="0">
                          <a:effectLst/>
                        </a:rPr>
                        <a:t>Manages </a:t>
                      </a:r>
                      <a:r>
                        <a:rPr lang="en-US" sz="1800" u="none" strike="noStrike" dirty="0">
                          <a:effectLst/>
                        </a:rPr>
                        <a:t>the activities of the conference committee to provide conference programs for the chapter membership</a:t>
                      </a:r>
                      <a:r>
                        <a:rPr lang="en-US" sz="1800" u="none" strike="noStrike" dirty="0" smtClean="0">
                          <a:effectLst/>
                        </a:rPr>
                        <a:t>.</a:t>
                      </a:r>
                    </a:p>
                    <a:p>
                      <a:pPr marL="285750" indent="-285750" algn="l" rtl="0" fontAlgn="ctr">
                        <a:buFont typeface="Arial" panose="020B0604020202020204" pitchFamily="34" charset="0"/>
                        <a:buChar char="•"/>
                      </a:pPr>
                      <a:r>
                        <a:rPr lang="en-US" sz="1800" u="none" strike="noStrike" dirty="0" smtClean="0">
                          <a:effectLst/>
                        </a:rPr>
                        <a:t>Generally has</a:t>
                      </a:r>
                      <a:r>
                        <a:rPr lang="en-US" sz="1800" u="none" strike="noStrike" baseline="0" dirty="0" smtClean="0">
                          <a:effectLst/>
                        </a:rPr>
                        <a:t> 7-8 chairs and co-chairs </a:t>
                      </a:r>
                      <a:r>
                        <a:rPr lang="en-US" sz="1800" u="none" strike="noStrike" dirty="0" smtClean="0">
                          <a:effectLst/>
                        </a:rPr>
                        <a:t> </a:t>
                      </a:r>
                      <a:endParaRPr lang="en-US" sz="1800" b="0" i="0" u="none" strike="noStrike" dirty="0">
                        <a:solidFill>
                          <a:srgbClr val="000000"/>
                        </a:solidFill>
                        <a:effectLst/>
                        <a:latin typeface="Calibri" panose="020F0502020204030204" pitchFamily="34" charset="0"/>
                      </a:endParaRPr>
                    </a:p>
                  </a:txBody>
                  <a:tcPr marL="6161" marR="6161" marT="6161" marB="0" anchor="ctr"/>
                </a:tc>
                <a:tc>
                  <a:txBody>
                    <a:bodyPr/>
                    <a:lstStyle/>
                    <a:p>
                      <a:pPr marL="285750" indent="-285750" algn="l" rtl="0" fontAlgn="ctr">
                        <a:buFont typeface="Arial" panose="020B0604020202020204" pitchFamily="34" charset="0"/>
                        <a:buChar char="•"/>
                      </a:pPr>
                      <a:r>
                        <a:rPr lang="en-US" sz="1800" u="none" strike="noStrike" dirty="0" smtClean="0">
                          <a:effectLst/>
                        </a:rPr>
                        <a:t>Manages </a:t>
                      </a:r>
                      <a:r>
                        <a:rPr lang="en-US" sz="1800" u="none" strike="noStrike" dirty="0">
                          <a:effectLst/>
                        </a:rPr>
                        <a:t>the activities of the professional development committee to provide seminars, workshops and other professional development opportunities for the chapter membership. </a:t>
                      </a:r>
                      <a:endParaRPr lang="en-US" sz="1800" u="none" strike="noStrike" dirty="0" smtClean="0">
                        <a:effectLst/>
                      </a:endParaRPr>
                    </a:p>
                    <a:p>
                      <a:pPr marL="285750" indent="-285750" algn="l" rtl="0" fontAlgn="ctr">
                        <a:buFont typeface="Arial" panose="020B0604020202020204" pitchFamily="34" charset="0"/>
                        <a:buChar char="•"/>
                      </a:pPr>
                      <a:r>
                        <a:rPr lang="en-US" sz="1800" b="0" i="0" u="none" strike="noStrike" dirty="0" smtClean="0">
                          <a:solidFill>
                            <a:srgbClr val="000000"/>
                          </a:solidFill>
                          <a:effectLst/>
                          <a:latin typeface="Calibri" panose="020F0502020204030204" pitchFamily="34" charset="0"/>
                        </a:rPr>
                        <a:t>Generally has 2 co-chairs</a:t>
                      </a:r>
                      <a:endParaRPr lang="en-US" sz="1800" b="0" i="0" u="none" strike="noStrike" dirty="0">
                        <a:solidFill>
                          <a:srgbClr val="000000"/>
                        </a:solidFill>
                        <a:effectLst/>
                        <a:latin typeface="Calibri" panose="020F0502020204030204" pitchFamily="34" charset="0"/>
                      </a:endParaRPr>
                    </a:p>
                  </a:txBody>
                  <a:tcPr marL="6161" marR="6161" marT="6161" marB="0" anchor="ctr"/>
                </a:tc>
              </a:tr>
            </a:tbl>
          </a:graphicData>
        </a:graphic>
      </p:graphicFrame>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12A259F2-8B13-49A2-9B72-26A7A66678D7}" type="slidenum">
              <a:rPr lang="en-US" smtClean="0"/>
              <a:pPr/>
              <a:t>17</a:t>
            </a:fld>
            <a:endParaRPr lang="en-US" dirty="0"/>
          </a:p>
        </p:txBody>
      </p:sp>
      <p:pic>
        <p:nvPicPr>
          <p:cNvPr id="9" name="Picture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410872" y="153109"/>
            <a:ext cx="2438455" cy="1272061"/>
          </a:xfrm>
          <a:prstGeom prst="rect">
            <a:avLst/>
          </a:prstGeom>
        </p:spPr>
      </p:pic>
    </p:spTree>
    <p:extLst>
      <p:ext uri="{BB962C8B-B14F-4D97-AF65-F5344CB8AC3E}">
        <p14:creationId xmlns:p14="http://schemas.microsoft.com/office/powerpoint/2010/main" val="3961424521"/>
      </p:ext>
    </p:extLst>
  </p:cSld>
  <p:clrMapOvr>
    <a:masterClrMapping/>
  </p:clrMapOvr>
  <p:transition>
    <p:fade/>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Leadership Responsibilities</a:t>
            </a:r>
          </a:p>
        </p:txBody>
      </p:sp>
      <p:graphicFrame>
        <p:nvGraphicFramePr>
          <p:cNvPr id="9" name="Content Placeholder 8"/>
          <p:cNvGraphicFramePr>
            <a:graphicFrameLocks noGrp="1"/>
          </p:cNvGraphicFramePr>
          <p:nvPr>
            <p:ph idx="1"/>
            <p:extLst>
              <p:ext uri="{D42A27DB-BD31-4B8C-83A1-F6EECF244321}">
                <p14:modId xmlns:p14="http://schemas.microsoft.com/office/powerpoint/2010/main" val="1024851286"/>
              </p:ext>
            </p:extLst>
          </p:nvPr>
        </p:nvGraphicFramePr>
        <p:xfrm>
          <a:off x="512616" y="1690255"/>
          <a:ext cx="10848111" cy="4018651"/>
        </p:xfrm>
        <a:graphic>
          <a:graphicData uri="http://schemas.openxmlformats.org/drawingml/2006/table">
            <a:tbl>
              <a:tblPr firstRow="1" bandRow="1">
                <a:tableStyleId>{5C22544A-7EE6-4342-B048-85BDC9FD1C3A}</a:tableStyleId>
              </a:tblPr>
              <a:tblGrid>
                <a:gridCol w="2710296"/>
                <a:gridCol w="2710296"/>
                <a:gridCol w="2710296"/>
                <a:gridCol w="2717223"/>
              </a:tblGrid>
              <a:tr h="512404">
                <a:tc>
                  <a:txBody>
                    <a:bodyPr/>
                    <a:lstStyle/>
                    <a:p>
                      <a:pPr algn="l" rtl="0" fontAlgn="ctr"/>
                      <a:r>
                        <a:rPr lang="en-US" sz="1800" u="none" strike="noStrike" dirty="0" smtClean="0">
                          <a:effectLst/>
                        </a:rPr>
                        <a:t>Director, Hospitality</a:t>
                      </a:r>
                      <a:endParaRPr lang="en-US" sz="1800" b="1" i="0" u="none" strike="noStrike" dirty="0">
                        <a:solidFill>
                          <a:srgbClr val="000000"/>
                        </a:solidFill>
                        <a:effectLst/>
                        <a:latin typeface="Calibri" panose="020F0502020204030204" pitchFamily="34" charset="0"/>
                      </a:endParaRPr>
                    </a:p>
                  </a:txBody>
                  <a:tcPr marL="6161" marR="6161" marT="6161" marB="0" anchor="ctr"/>
                </a:tc>
                <a:tc>
                  <a:txBody>
                    <a:bodyPr/>
                    <a:lstStyle/>
                    <a:p>
                      <a:pPr algn="l" rtl="0" fontAlgn="ctr"/>
                      <a:r>
                        <a:rPr lang="en-US" sz="1800" u="none" strike="noStrike" dirty="0">
                          <a:effectLst/>
                        </a:rPr>
                        <a:t>Director, </a:t>
                      </a:r>
                      <a:r>
                        <a:rPr lang="en-US" sz="1800" u="none" strike="noStrike" dirty="0" smtClean="0">
                          <a:effectLst/>
                        </a:rPr>
                        <a:t>Communications and Marketing</a:t>
                      </a:r>
                      <a:endParaRPr lang="en-US" sz="1800" b="1" i="0" u="none" strike="noStrike" dirty="0">
                        <a:solidFill>
                          <a:srgbClr val="000000"/>
                        </a:solidFill>
                        <a:effectLst/>
                        <a:latin typeface="Calibri" panose="020F0502020204030204" pitchFamily="34" charset="0"/>
                      </a:endParaRPr>
                    </a:p>
                  </a:txBody>
                  <a:tcPr marL="6161" marR="6161" marT="6161" marB="0" anchor="ctr"/>
                </a:tc>
                <a:tc>
                  <a:txBody>
                    <a:bodyPr/>
                    <a:lstStyle/>
                    <a:p>
                      <a:pPr algn="l" rtl="0" fontAlgn="ctr"/>
                      <a:r>
                        <a:rPr lang="en-US" sz="1800" u="none" strike="noStrike" dirty="0">
                          <a:effectLst/>
                        </a:rPr>
                        <a:t>Director, </a:t>
                      </a:r>
                      <a:r>
                        <a:rPr lang="en-US" sz="1800" u="none" strike="noStrike" dirty="0" smtClean="0">
                          <a:effectLst/>
                        </a:rPr>
                        <a:t>Membership</a:t>
                      </a:r>
                      <a:endParaRPr lang="en-US" sz="1800" b="1" i="0" u="none" strike="noStrike" dirty="0">
                        <a:solidFill>
                          <a:srgbClr val="000000"/>
                        </a:solidFill>
                        <a:effectLst/>
                        <a:latin typeface="Calibri" panose="020F0502020204030204" pitchFamily="34" charset="0"/>
                      </a:endParaRPr>
                    </a:p>
                  </a:txBody>
                  <a:tcPr marL="6161" marR="6161" marT="6161" marB="0" anchor="ctr"/>
                </a:tc>
                <a:tc>
                  <a:txBody>
                    <a:bodyPr/>
                    <a:lstStyle/>
                    <a:p>
                      <a:pPr algn="l" rtl="0" fontAlgn="ctr"/>
                      <a:r>
                        <a:rPr lang="en-US" sz="1800" u="none" strike="noStrike" dirty="0">
                          <a:effectLst/>
                        </a:rPr>
                        <a:t>Director, </a:t>
                      </a:r>
                      <a:r>
                        <a:rPr lang="en-US" sz="1800" u="none" strike="noStrike" dirty="0" smtClean="0">
                          <a:effectLst/>
                        </a:rPr>
                        <a:t>SHRM Foundation and Special Events</a:t>
                      </a:r>
                      <a:endParaRPr lang="en-US" sz="1800" b="1" i="0" u="none" strike="noStrike" dirty="0">
                        <a:solidFill>
                          <a:srgbClr val="000000"/>
                        </a:solidFill>
                        <a:effectLst/>
                        <a:latin typeface="Calibri" panose="020F0502020204030204" pitchFamily="34" charset="0"/>
                      </a:endParaRPr>
                    </a:p>
                  </a:txBody>
                  <a:tcPr marL="6161" marR="6161" marT="6161" marB="0" anchor="ctr"/>
                </a:tc>
              </a:tr>
              <a:tr h="3463850">
                <a:tc>
                  <a:txBody>
                    <a:bodyPr/>
                    <a:lstStyle/>
                    <a:p>
                      <a:pPr marL="285750" indent="-285750" algn="l" rtl="0" fontAlgn="ctr">
                        <a:buFont typeface="Arial" panose="020B0604020202020204" pitchFamily="34" charset="0"/>
                        <a:buChar char="•"/>
                      </a:pPr>
                      <a:r>
                        <a:rPr lang="en-US" sz="1800" kern="1200" dirty="0" smtClean="0">
                          <a:solidFill>
                            <a:schemeClr val="dk1"/>
                          </a:solidFill>
                          <a:effectLst/>
                          <a:latin typeface="+mn-lt"/>
                          <a:ea typeface="+mn-ea"/>
                          <a:cs typeface="+mn-cs"/>
                        </a:rPr>
                        <a:t>Welcomes new members into the chapter and helps coordinate the logistics of monthly membership meetings.</a:t>
                      </a:r>
                    </a:p>
                    <a:p>
                      <a:pPr marL="285750" indent="-285750" algn="l" rtl="0" fontAlgn="ctr">
                        <a:buFont typeface="Arial" panose="020B0604020202020204" pitchFamily="34" charset="0"/>
                        <a:buChar char="•"/>
                      </a:pPr>
                      <a:r>
                        <a:rPr lang="en-US" sz="1800" b="0" i="0" u="none" strike="noStrike" kern="1200" dirty="0" smtClean="0">
                          <a:solidFill>
                            <a:schemeClr val="dk1"/>
                          </a:solidFill>
                          <a:effectLst/>
                          <a:latin typeface="+mn-lt"/>
                          <a:ea typeface="+mn-ea"/>
                          <a:cs typeface="+mn-cs"/>
                        </a:rPr>
                        <a:t>Generally has 1-2 co-chairs</a:t>
                      </a:r>
                      <a:endParaRPr lang="en-US" sz="1800" b="0" i="0" u="none" strike="noStrike" dirty="0">
                        <a:solidFill>
                          <a:srgbClr val="000000"/>
                        </a:solidFill>
                        <a:effectLst/>
                        <a:latin typeface="Calibri" panose="020F0502020204030204" pitchFamily="34" charset="0"/>
                      </a:endParaRPr>
                    </a:p>
                  </a:txBody>
                  <a:tcPr marL="6161" marR="6161" marT="6161" marB="0" anchor="ctr"/>
                </a:tc>
                <a:tc>
                  <a:txBody>
                    <a:bodyPr/>
                    <a:lstStyle/>
                    <a:p>
                      <a:pPr marL="285750" indent="-285750" algn="l" rtl="0" fontAlgn="ctr">
                        <a:buFont typeface="Arial" panose="020B0604020202020204" pitchFamily="34" charset="0"/>
                        <a:buChar char="•"/>
                      </a:pPr>
                      <a:r>
                        <a:rPr lang="en-US" sz="1800" b="0" i="0" u="none" strike="noStrike" dirty="0" smtClean="0">
                          <a:solidFill>
                            <a:srgbClr val="000000"/>
                          </a:solidFill>
                          <a:effectLst/>
                          <a:latin typeface="Calibri" panose="020F0502020204030204" pitchFamily="34" charset="0"/>
                        </a:rPr>
                        <a:t>Manages the social media communications and marketing of </a:t>
                      </a:r>
                      <a:r>
                        <a:rPr lang="en-US" sz="1800" b="0" i="0" u="none" strike="noStrike" baseline="0" dirty="0" smtClean="0">
                          <a:solidFill>
                            <a:srgbClr val="000000"/>
                          </a:solidFill>
                          <a:effectLst/>
                          <a:latin typeface="Calibri" panose="020F0502020204030204" pitchFamily="34" charset="0"/>
                        </a:rPr>
                        <a:t>chapter events, the website administration and newsletter publications.</a:t>
                      </a:r>
                    </a:p>
                    <a:p>
                      <a:pPr marL="285750" indent="-285750" algn="l" rtl="0" fontAlgn="ctr">
                        <a:buFont typeface="Arial" panose="020B0604020202020204" pitchFamily="34" charset="0"/>
                        <a:buChar char="•"/>
                      </a:pPr>
                      <a:r>
                        <a:rPr lang="en-US" sz="1800" b="0" i="0" u="none" strike="noStrike" baseline="0" dirty="0" smtClean="0">
                          <a:solidFill>
                            <a:srgbClr val="000000"/>
                          </a:solidFill>
                          <a:effectLst/>
                          <a:latin typeface="Calibri" panose="020F0502020204030204" pitchFamily="34" charset="0"/>
                        </a:rPr>
                        <a:t>Generally has 5-6 chairs and co-chairs</a:t>
                      </a:r>
                      <a:endParaRPr lang="en-US" sz="1800" b="0" i="0" u="none" strike="noStrike" dirty="0">
                        <a:solidFill>
                          <a:srgbClr val="000000"/>
                        </a:solidFill>
                        <a:effectLst/>
                        <a:latin typeface="Calibri" panose="020F0502020204030204" pitchFamily="34" charset="0"/>
                      </a:endParaRPr>
                    </a:p>
                  </a:txBody>
                  <a:tcPr marL="6161" marR="6161" marT="6161" marB="0" anchor="ctr"/>
                </a:tc>
                <a:tc>
                  <a:txBody>
                    <a:bodyPr/>
                    <a:lstStyle/>
                    <a:p>
                      <a:pPr marL="285750" indent="-285750" algn="l" rtl="0" fontAlgn="ctr">
                        <a:buFont typeface="Arial" panose="020B0604020202020204" pitchFamily="34" charset="0"/>
                        <a:buChar char="•"/>
                      </a:pPr>
                      <a:r>
                        <a:rPr lang="en-US" sz="1800" kern="1200" dirty="0" smtClean="0">
                          <a:solidFill>
                            <a:schemeClr val="dk1"/>
                          </a:solidFill>
                          <a:effectLst/>
                          <a:latin typeface="+mn-lt"/>
                          <a:ea typeface="+mn-ea"/>
                          <a:cs typeface="+mn-cs"/>
                        </a:rPr>
                        <a:t>Manages the membership function to successfully achieve an increase in chapter membership. </a:t>
                      </a:r>
                    </a:p>
                    <a:p>
                      <a:pPr marL="285750" indent="-285750" algn="l" rtl="0" fontAlgn="ctr">
                        <a:buFont typeface="Arial" panose="020B0604020202020204" pitchFamily="34" charset="0"/>
                        <a:buChar char="•"/>
                      </a:pPr>
                      <a:r>
                        <a:rPr lang="en-US" sz="1800" kern="1200" dirty="0" smtClean="0">
                          <a:solidFill>
                            <a:schemeClr val="dk1"/>
                          </a:solidFill>
                          <a:effectLst/>
                          <a:latin typeface="+mn-lt"/>
                          <a:ea typeface="+mn-ea"/>
                          <a:cs typeface="+mn-cs"/>
                        </a:rPr>
                        <a:t>Generally has 2-3 co-chairs</a:t>
                      </a:r>
                      <a:endParaRPr lang="en-US" sz="800" b="0" i="0" u="none" strike="noStrike" dirty="0">
                        <a:solidFill>
                          <a:srgbClr val="000000"/>
                        </a:solidFill>
                        <a:effectLst/>
                        <a:latin typeface="Calibri" panose="020F0502020204030204" pitchFamily="34" charset="0"/>
                      </a:endParaRPr>
                    </a:p>
                  </a:txBody>
                  <a:tcPr marL="6161" marR="6161" marT="6161" marB="0" anchor="ctr"/>
                </a:tc>
                <a:tc>
                  <a:txBody>
                    <a:bodyPr/>
                    <a:lstStyle/>
                    <a:p>
                      <a:pPr marL="285750" indent="-285750">
                        <a:buFont typeface="Arial" panose="020B0604020202020204" pitchFamily="34" charset="0"/>
                        <a:buChar char="•"/>
                      </a:pPr>
                      <a:r>
                        <a:rPr lang="en-US" sz="1800" kern="1200" dirty="0" smtClean="0">
                          <a:solidFill>
                            <a:schemeClr val="dk1"/>
                          </a:solidFill>
                          <a:effectLst/>
                          <a:latin typeface="+mn-lt"/>
                          <a:ea typeface="+mn-ea"/>
                          <a:cs typeface="+mn-cs"/>
                        </a:rPr>
                        <a:t>Educates, promotes, and represents the interests of the SHRM Foundation and its activities to the chapter membership.</a:t>
                      </a:r>
                    </a:p>
                    <a:p>
                      <a:pPr marL="285750" indent="-285750">
                        <a:buFont typeface="Arial" panose="020B0604020202020204" pitchFamily="34" charset="0"/>
                        <a:buChar char="•"/>
                      </a:pPr>
                      <a:r>
                        <a:rPr lang="en-US" sz="1800" kern="1200" dirty="0" smtClean="0">
                          <a:solidFill>
                            <a:schemeClr val="dk1"/>
                          </a:solidFill>
                          <a:effectLst/>
                          <a:latin typeface="+mn-lt"/>
                          <a:ea typeface="+mn-ea"/>
                          <a:cs typeface="+mn-cs"/>
                        </a:rPr>
                        <a:t>Manages the special HR Connects for chapter</a:t>
                      </a:r>
                    </a:p>
                    <a:p>
                      <a:pPr marL="285750" indent="-285750">
                        <a:buFont typeface="Arial" panose="020B0604020202020204" pitchFamily="34" charset="0"/>
                        <a:buChar char="•"/>
                      </a:pPr>
                      <a:r>
                        <a:rPr lang="en-US" sz="1800" kern="1200" dirty="0" smtClean="0">
                          <a:solidFill>
                            <a:schemeClr val="dk1"/>
                          </a:solidFill>
                          <a:effectLst/>
                          <a:latin typeface="+mn-lt"/>
                          <a:ea typeface="+mn-ea"/>
                          <a:cs typeface="+mn-cs"/>
                        </a:rPr>
                        <a:t>Manages Best Places To Work for Chapter </a:t>
                      </a:r>
                    </a:p>
                    <a:p>
                      <a:pPr marL="285750" indent="-285750">
                        <a:buFont typeface="Arial" panose="020B0604020202020204" pitchFamily="34" charset="0"/>
                        <a:buChar char="•"/>
                      </a:pPr>
                      <a:r>
                        <a:rPr lang="en-US" sz="1800" kern="1200" dirty="0" smtClean="0">
                          <a:solidFill>
                            <a:schemeClr val="dk1"/>
                          </a:solidFill>
                          <a:effectLst/>
                          <a:latin typeface="+mn-lt"/>
                          <a:ea typeface="+mn-ea"/>
                          <a:cs typeface="+mn-cs"/>
                        </a:rPr>
                        <a:t>Generally has 5-6 chairs and co-chairs</a:t>
                      </a:r>
                      <a:endParaRPr lang="en-US" sz="1800" kern="1200" dirty="0">
                        <a:solidFill>
                          <a:schemeClr val="dk1"/>
                        </a:solidFill>
                        <a:effectLst/>
                        <a:latin typeface="+mn-lt"/>
                        <a:ea typeface="+mn-ea"/>
                        <a:cs typeface="+mn-cs"/>
                      </a:endParaRPr>
                    </a:p>
                  </a:txBody>
                  <a:tcPr marL="6161" marR="6161" marT="6161" marB="0" anchor="ctr"/>
                </a:tc>
              </a:tr>
            </a:tbl>
          </a:graphicData>
        </a:graphic>
      </p:graphicFrame>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12A259F2-8B13-49A2-9B72-26A7A66678D7}" type="slidenum">
              <a:rPr lang="en-US" smtClean="0"/>
              <a:pPr/>
              <a:t>18</a:t>
            </a:fld>
            <a:endParaRPr lang="en-US" dirty="0"/>
          </a:p>
        </p:txBody>
      </p:sp>
      <p:pic>
        <p:nvPicPr>
          <p:cNvPr id="8" name="Pictur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372545" y="185057"/>
            <a:ext cx="2438455" cy="1272061"/>
          </a:xfrm>
          <a:prstGeom prst="rect">
            <a:avLst/>
          </a:prstGeom>
        </p:spPr>
      </p:pic>
    </p:spTree>
    <p:extLst>
      <p:ext uri="{BB962C8B-B14F-4D97-AF65-F5344CB8AC3E}">
        <p14:creationId xmlns:p14="http://schemas.microsoft.com/office/powerpoint/2010/main" val="3459223498"/>
      </p:ext>
    </p:extLst>
  </p:cSld>
  <p:clrMapOvr>
    <a:masterClrMapping/>
  </p:clrMapOvr>
  <p:transition>
    <p:fade/>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Leadership Responsibilities</a:t>
            </a:r>
          </a:p>
        </p:txBody>
      </p:sp>
      <p:graphicFrame>
        <p:nvGraphicFramePr>
          <p:cNvPr id="9" name="Content Placeholder 8"/>
          <p:cNvGraphicFramePr>
            <a:graphicFrameLocks noGrp="1"/>
          </p:cNvGraphicFramePr>
          <p:nvPr>
            <p:ph idx="1"/>
            <p:extLst>
              <p:ext uri="{D42A27DB-BD31-4B8C-83A1-F6EECF244321}">
                <p14:modId xmlns:p14="http://schemas.microsoft.com/office/powerpoint/2010/main" val="3159717133"/>
              </p:ext>
            </p:extLst>
          </p:nvPr>
        </p:nvGraphicFramePr>
        <p:xfrm>
          <a:off x="512616" y="1690255"/>
          <a:ext cx="10848111" cy="4232123"/>
        </p:xfrm>
        <a:graphic>
          <a:graphicData uri="http://schemas.openxmlformats.org/drawingml/2006/table">
            <a:tbl>
              <a:tblPr firstRow="1" bandRow="1">
                <a:tableStyleId>{5C22544A-7EE6-4342-B048-85BDC9FD1C3A}</a:tableStyleId>
              </a:tblPr>
              <a:tblGrid>
                <a:gridCol w="2710296"/>
                <a:gridCol w="2710296"/>
                <a:gridCol w="2891615"/>
                <a:gridCol w="2535904"/>
              </a:tblGrid>
              <a:tr h="768273">
                <a:tc>
                  <a:txBody>
                    <a:bodyPr/>
                    <a:lstStyle/>
                    <a:p>
                      <a:pPr algn="l" rtl="0" fontAlgn="ctr"/>
                      <a:r>
                        <a:rPr lang="en-US" sz="1800" u="none" strike="noStrike" dirty="0" smtClean="0">
                          <a:effectLst/>
                        </a:rPr>
                        <a:t>Director, Community and College Relations</a:t>
                      </a:r>
                      <a:endParaRPr lang="en-US" sz="1800" b="1" i="0" u="none" strike="noStrike" dirty="0">
                        <a:solidFill>
                          <a:srgbClr val="000000"/>
                        </a:solidFill>
                        <a:effectLst/>
                        <a:latin typeface="Calibri" panose="020F0502020204030204" pitchFamily="34" charset="0"/>
                      </a:endParaRPr>
                    </a:p>
                  </a:txBody>
                  <a:tcPr marL="6161" marR="6161" marT="6161" marB="0" anchor="ctr"/>
                </a:tc>
                <a:tc>
                  <a:txBody>
                    <a:bodyPr/>
                    <a:lstStyle/>
                    <a:p>
                      <a:pPr algn="l" rtl="0" fontAlgn="ctr"/>
                      <a:r>
                        <a:rPr lang="en-US" sz="1800" u="none" strike="noStrike" dirty="0">
                          <a:effectLst/>
                        </a:rPr>
                        <a:t>Director, </a:t>
                      </a:r>
                      <a:r>
                        <a:rPr lang="en-US" sz="1800" u="none" strike="noStrike" dirty="0" smtClean="0">
                          <a:effectLst/>
                        </a:rPr>
                        <a:t>Volunteer Engagement</a:t>
                      </a:r>
                      <a:endParaRPr lang="en-US" sz="1800" b="1" i="0" u="none" strike="noStrike" dirty="0">
                        <a:solidFill>
                          <a:srgbClr val="000000"/>
                        </a:solidFill>
                        <a:effectLst/>
                        <a:latin typeface="Calibri" panose="020F0502020204030204" pitchFamily="34" charset="0"/>
                      </a:endParaRPr>
                    </a:p>
                  </a:txBody>
                  <a:tcPr marL="6161" marR="6161" marT="6161" marB="0" anchor="ctr"/>
                </a:tc>
                <a:tc>
                  <a:txBody>
                    <a:bodyPr/>
                    <a:lstStyle/>
                    <a:p>
                      <a:pPr algn="l" rtl="0" fontAlgn="ctr"/>
                      <a:r>
                        <a:rPr lang="en-US" sz="1800" u="none" strike="noStrike" dirty="0">
                          <a:effectLst/>
                        </a:rPr>
                        <a:t>Director, </a:t>
                      </a:r>
                      <a:r>
                        <a:rPr lang="en-US" sz="1800" u="none" strike="noStrike" dirty="0" smtClean="0">
                          <a:effectLst/>
                        </a:rPr>
                        <a:t>Wellness Initiatives</a:t>
                      </a:r>
                      <a:endParaRPr lang="en-US" sz="1800" b="1" i="0" u="none" strike="noStrike" dirty="0">
                        <a:solidFill>
                          <a:srgbClr val="000000"/>
                        </a:solidFill>
                        <a:effectLst/>
                        <a:latin typeface="Calibri" panose="020F0502020204030204" pitchFamily="34" charset="0"/>
                      </a:endParaRPr>
                    </a:p>
                  </a:txBody>
                  <a:tcPr marL="6161" marR="6161" marT="6161" marB="0" anchor="ctr"/>
                </a:tc>
                <a:tc>
                  <a:txBody>
                    <a:bodyPr/>
                    <a:lstStyle/>
                    <a:p>
                      <a:pPr algn="l" rtl="0" fontAlgn="ctr"/>
                      <a:r>
                        <a:rPr lang="en-US" sz="1800" u="none" strike="noStrike" dirty="0">
                          <a:effectLst/>
                        </a:rPr>
                        <a:t>Director, </a:t>
                      </a:r>
                      <a:r>
                        <a:rPr lang="en-US" sz="1800" u="none" strike="noStrike" dirty="0" smtClean="0">
                          <a:effectLst/>
                        </a:rPr>
                        <a:t>Compensation</a:t>
                      </a:r>
                      <a:endParaRPr lang="en-US" sz="1800" b="1" i="0" u="none" strike="noStrike" dirty="0">
                        <a:solidFill>
                          <a:srgbClr val="000000"/>
                        </a:solidFill>
                        <a:effectLst/>
                        <a:latin typeface="Calibri" panose="020F0502020204030204" pitchFamily="34" charset="0"/>
                      </a:endParaRPr>
                    </a:p>
                  </a:txBody>
                  <a:tcPr marL="6161" marR="6161" marT="6161" marB="0" anchor="ctr"/>
                </a:tc>
              </a:tr>
              <a:tr h="3463850">
                <a:tc>
                  <a:txBody>
                    <a:bodyPr/>
                    <a:lstStyle/>
                    <a:p>
                      <a:pPr marL="285750" indent="-285750">
                        <a:buFont typeface="Arial" panose="020B0604020202020204" pitchFamily="34" charset="0"/>
                        <a:buChar char="•"/>
                      </a:pPr>
                      <a:r>
                        <a:rPr lang="en-US" sz="1800" kern="1200" dirty="0" smtClean="0">
                          <a:solidFill>
                            <a:schemeClr val="dk1"/>
                          </a:solidFill>
                          <a:effectLst/>
                          <a:latin typeface="+mn-lt"/>
                          <a:ea typeface="+mn-ea"/>
                          <a:cs typeface="+mn-cs"/>
                        </a:rPr>
                        <a:t>Manages the scholarship program, internship program, and college outreach efforts. </a:t>
                      </a:r>
                    </a:p>
                    <a:p>
                      <a:pPr marL="285750" indent="-285750">
                        <a:buFont typeface="Arial" panose="020B0604020202020204" pitchFamily="34" charset="0"/>
                        <a:buChar char="•"/>
                      </a:pPr>
                      <a:r>
                        <a:rPr lang="en-US" sz="1800" kern="1200" dirty="0" smtClean="0">
                          <a:solidFill>
                            <a:schemeClr val="dk1"/>
                          </a:solidFill>
                          <a:effectLst/>
                          <a:latin typeface="+mn-lt"/>
                          <a:ea typeface="+mn-ea"/>
                          <a:cs typeface="+mn-cs"/>
                        </a:rPr>
                        <a:t>Generally has 3-4 co-chairs</a:t>
                      </a:r>
                      <a:endParaRPr lang="en-US" sz="1800" kern="1200" dirty="0">
                        <a:solidFill>
                          <a:schemeClr val="dk1"/>
                        </a:solidFill>
                        <a:effectLst/>
                        <a:latin typeface="+mn-lt"/>
                        <a:ea typeface="+mn-ea"/>
                        <a:cs typeface="+mn-cs"/>
                      </a:endParaRPr>
                    </a:p>
                  </a:txBody>
                  <a:tcPr marL="6161" marR="6161" marT="6161" marB="0" anchor="ctr"/>
                </a:tc>
                <a:tc>
                  <a:txBody>
                    <a:bodyPr/>
                    <a:lstStyle/>
                    <a:p>
                      <a:pPr marL="285750" indent="-285750" algn="l" rtl="0" fontAlgn="ctr">
                        <a:buFont typeface="Arial" panose="020B0604020202020204" pitchFamily="34" charset="0"/>
                        <a:buChar char="•"/>
                      </a:pPr>
                      <a:r>
                        <a:rPr lang="en-US" sz="1800" u="none" strike="noStrike" dirty="0" smtClean="0">
                          <a:effectLst/>
                        </a:rPr>
                        <a:t>Manages the process of recruiting and retaining volunteers for the chapter.</a:t>
                      </a:r>
                    </a:p>
                    <a:p>
                      <a:pPr marL="285750" indent="-285750" algn="l" rtl="0" fontAlgn="ctr">
                        <a:buFont typeface="Arial" panose="020B0604020202020204" pitchFamily="34" charset="0"/>
                        <a:buChar char="•"/>
                      </a:pPr>
                      <a:r>
                        <a:rPr lang="en-US" sz="1800" b="0" i="0" u="none" strike="noStrike" dirty="0" smtClean="0">
                          <a:solidFill>
                            <a:srgbClr val="000000"/>
                          </a:solidFill>
                          <a:effectLst/>
                          <a:latin typeface="Calibri" panose="020F0502020204030204" pitchFamily="34" charset="0"/>
                        </a:rPr>
                        <a:t>Manages the monthly SPOT Award for members</a:t>
                      </a:r>
                    </a:p>
                    <a:p>
                      <a:pPr marL="285750" indent="-285750" algn="l" rtl="0" fontAlgn="ctr">
                        <a:buFont typeface="Arial" panose="020B0604020202020204" pitchFamily="34" charset="0"/>
                        <a:buChar char="•"/>
                      </a:pPr>
                      <a:r>
                        <a:rPr lang="en-US" sz="1800" b="0" i="0" u="none" strike="noStrike" dirty="0" smtClean="0">
                          <a:solidFill>
                            <a:srgbClr val="000000"/>
                          </a:solidFill>
                          <a:effectLst/>
                          <a:latin typeface="Calibri" panose="020F0502020204030204" pitchFamily="34" charset="0"/>
                        </a:rPr>
                        <a:t>Manages engagement opportunities for the chapter board and volunteers</a:t>
                      </a:r>
                    </a:p>
                    <a:p>
                      <a:pPr marL="285750" indent="-285750" algn="l" rtl="0" fontAlgn="ctr">
                        <a:buFont typeface="Arial" panose="020B0604020202020204" pitchFamily="34" charset="0"/>
                        <a:buChar char="•"/>
                      </a:pPr>
                      <a:r>
                        <a:rPr lang="en-US" sz="1800" b="0" i="0" u="none" strike="noStrike" dirty="0" smtClean="0">
                          <a:solidFill>
                            <a:srgbClr val="000000"/>
                          </a:solidFill>
                          <a:effectLst/>
                          <a:latin typeface="Calibri" panose="020F0502020204030204" pitchFamily="34" charset="0"/>
                        </a:rPr>
                        <a:t>Generally has</a:t>
                      </a:r>
                      <a:r>
                        <a:rPr lang="en-US" sz="1800" b="0" i="0" u="none" strike="noStrike" baseline="0" dirty="0" smtClean="0">
                          <a:solidFill>
                            <a:srgbClr val="000000"/>
                          </a:solidFill>
                          <a:effectLst/>
                          <a:latin typeface="Calibri" panose="020F0502020204030204" pitchFamily="34" charset="0"/>
                        </a:rPr>
                        <a:t> 1 chair</a:t>
                      </a:r>
                      <a:endParaRPr lang="en-US" sz="1800" b="0" i="0" u="none" strike="noStrike" dirty="0" smtClean="0">
                        <a:solidFill>
                          <a:srgbClr val="000000"/>
                        </a:solidFill>
                        <a:effectLst/>
                        <a:latin typeface="Calibri" panose="020F0502020204030204" pitchFamily="34" charset="0"/>
                      </a:endParaRPr>
                    </a:p>
                    <a:p>
                      <a:pPr marL="285750" indent="-285750" algn="l" rtl="0" fontAlgn="ctr">
                        <a:buFont typeface="Arial" panose="020B0604020202020204" pitchFamily="34" charset="0"/>
                        <a:buChar char="•"/>
                      </a:pPr>
                      <a:endParaRPr lang="en-US" sz="1800" b="0" i="0" u="none" strike="noStrike" dirty="0">
                        <a:solidFill>
                          <a:srgbClr val="000000"/>
                        </a:solidFill>
                        <a:effectLst/>
                        <a:latin typeface="Calibri" panose="020F0502020204030204" pitchFamily="34" charset="0"/>
                      </a:endParaRPr>
                    </a:p>
                  </a:txBody>
                  <a:tcPr marL="6161" marR="6161" marT="6161" marB="0" anchor="ctr"/>
                </a:tc>
                <a:tc>
                  <a:txBody>
                    <a:bodyPr/>
                    <a:lstStyle/>
                    <a:p>
                      <a:pPr marL="285750" indent="-285750" algn="l" rtl="0" fontAlgn="ctr">
                        <a:buFont typeface="Arial" panose="020B0604020202020204" pitchFamily="34" charset="0"/>
                        <a:buChar char="•"/>
                      </a:pPr>
                      <a:r>
                        <a:rPr lang="en-US" sz="1800" u="none" strike="noStrike" dirty="0" smtClean="0">
                          <a:effectLst/>
                        </a:rPr>
                        <a:t>Manages the wellness</a:t>
                      </a:r>
                      <a:r>
                        <a:rPr lang="en-US" sz="1800" u="none" strike="noStrike" baseline="0" dirty="0" smtClean="0">
                          <a:effectLst/>
                        </a:rPr>
                        <a:t> activities of the chapter and provides opportunities to participate in wellness related events.  </a:t>
                      </a:r>
                    </a:p>
                    <a:p>
                      <a:pPr marL="285750" marR="0" lvl="0" indent="-285750" algn="l" defTabSz="914400" rtl="0" eaLnBrk="1" fontAlgn="ctr" latinLnBrk="0" hangingPunct="1">
                        <a:lnSpc>
                          <a:spcPct val="100000"/>
                        </a:lnSpc>
                        <a:spcBef>
                          <a:spcPts val="0"/>
                        </a:spcBef>
                        <a:spcAft>
                          <a:spcPts val="0"/>
                        </a:spcAft>
                        <a:buClrTx/>
                        <a:buSzTx/>
                        <a:buFont typeface="Arial" panose="020B0604020202020204" pitchFamily="34" charset="0"/>
                        <a:buChar char="•"/>
                        <a:tabLst/>
                        <a:defRPr/>
                      </a:pPr>
                      <a:r>
                        <a:rPr lang="en-US" sz="1800" b="0" i="0" u="none" strike="noStrike" kern="1200" dirty="0" smtClean="0">
                          <a:solidFill>
                            <a:schemeClr val="dk1"/>
                          </a:solidFill>
                          <a:effectLst/>
                          <a:latin typeface="+mn-lt"/>
                          <a:ea typeface="+mn-ea"/>
                          <a:cs typeface="+mn-cs"/>
                        </a:rPr>
                        <a:t>Generally has 2-3 co-chairs</a:t>
                      </a:r>
                      <a:endParaRPr lang="en-US" sz="1800" b="0" i="0" u="none" strike="noStrike" dirty="0" smtClean="0">
                        <a:solidFill>
                          <a:srgbClr val="000000"/>
                        </a:solidFill>
                        <a:effectLst/>
                        <a:latin typeface="Calibri" panose="020F0502020204030204" pitchFamily="34" charset="0"/>
                      </a:endParaRPr>
                    </a:p>
                    <a:p>
                      <a:pPr marL="285750" indent="-285750" algn="l" rtl="0" fontAlgn="ctr">
                        <a:buFont typeface="Arial" panose="020B0604020202020204" pitchFamily="34" charset="0"/>
                        <a:buChar char="•"/>
                      </a:pPr>
                      <a:endParaRPr lang="en-US" sz="1800" u="none" strike="noStrike" baseline="0" dirty="0" smtClean="0">
                        <a:effectLst/>
                      </a:endParaRPr>
                    </a:p>
                    <a:p>
                      <a:pPr marL="285750" indent="-285750" algn="l" rtl="0" fontAlgn="ctr">
                        <a:buFont typeface="Arial" panose="020B0604020202020204" pitchFamily="34" charset="0"/>
                        <a:buChar char="•"/>
                      </a:pPr>
                      <a:endParaRPr lang="en-US" sz="1800" b="0" i="0" u="none" strike="noStrike" dirty="0">
                        <a:solidFill>
                          <a:srgbClr val="000000"/>
                        </a:solidFill>
                        <a:effectLst/>
                        <a:latin typeface="Calibri" panose="020F0502020204030204" pitchFamily="34" charset="0"/>
                      </a:endParaRPr>
                    </a:p>
                  </a:txBody>
                  <a:tcPr marL="6161" marR="6161" marT="6161" marB="0" anchor="ctr"/>
                </a:tc>
                <a:tc>
                  <a:txBody>
                    <a:bodyPr/>
                    <a:lstStyle/>
                    <a:p>
                      <a:pPr marL="285750" indent="-285750" algn="l" rtl="0" fontAlgn="ctr">
                        <a:buFont typeface="Arial" panose="020B0604020202020204" pitchFamily="34" charset="0"/>
                        <a:buChar char="•"/>
                      </a:pPr>
                      <a:r>
                        <a:rPr lang="en-US" sz="1800" u="none" strike="noStrike" dirty="0" smtClean="0">
                          <a:effectLst/>
                        </a:rPr>
                        <a:t>Manages</a:t>
                      </a:r>
                      <a:r>
                        <a:rPr lang="en-US" sz="1800" u="none" strike="noStrike" baseline="0" dirty="0" smtClean="0">
                          <a:effectLst/>
                        </a:rPr>
                        <a:t> the relationship with World at Work regarding compensation and provides the chapter with updates on Compensation related topics.</a:t>
                      </a:r>
                    </a:p>
                    <a:p>
                      <a:pPr marL="285750" indent="-285750" algn="l" rtl="0" fontAlgn="ctr">
                        <a:buFont typeface="Arial" panose="020B0604020202020204" pitchFamily="34" charset="0"/>
                        <a:buChar char="•"/>
                      </a:pPr>
                      <a:r>
                        <a:rPr lang="en-US" sz="1800" b="0" i="0" u="none" strike="noStrike" baseline="0" dirty="0" smtClean="0">
                          <a:solidFill>
                            <a:srgbClr val="000000"/>
                          </a:solidFill>
                          <a:effectLst/>
                          <a:latin typeface="Calibri" panose="020F0502020204030204" pitchFamily="34" charset="0"/>
                        </a:rPr>
                        <a:t>Generally has </a:t>
                      </a:r>
                      <a:r>
                        <a:rPr lang="en-US" sz="1800" b="0" i="0" u="none" strike="noStrike" baseline="0" smtClean="0">
                          <a:solidFill>
                            <a:srgbClr val="000000"/>
                          </a:solidFill>
                          <a:effectLst/>
                          <a:latin typeface="Calibri" panose="020F0502020204030204" pitchFamily="34" charset="0"/>
                        </a:rPr>
                        <a:t>1 chair</a:t>
                      </a:r>
                      <a:endParaRPr lang="en-US" sz="1800" b="0" i="0" u="none" strike="noStrike" dirty="0">
                        <a:solidFill>
                          <a:srgbClr val="000000"/>
                        </a:solidFill>
                        <a:effectLst/>
                        <a:latin typeface="Calibri" panose="020F0502020204030204" pitchFamily="34" charset="0"/>
                      </a:endParaRPr>
                    </a:p>
                  </a:txBody>
                  <a:tcPr marL="6161" marR="6161" marT="6161" marB="0" anchor="ctr"/>
                </a:tc>
              </a:tr>
            </a:tbl>
          </a:graphicData>
        </a:graphic>
      </p:graphicFrame>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12A259F2-8B13-49A2-9B72-26A7A66678D7}" type="slidenum">
              <a:rPr lang="en-US" smtClean="0"/>
              <a:pPr/>
              <a:t>19</a:t>
            </a:fld>
            <a:endParaRPr lang="en-US" dirty="0"/>
          </a:p>
        </p:txBody>
      </p:sp>
      <p:pic>
        <p:nvPicPr>
          <p:cNvPr id="8" name="Picture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514059" y="201208"/>
            <a:ext cx="2438455" cy="1272061"/>
          </a:xfrm>
          <a:prstGeom prst="rect">
            <a:avLst/>
          </a:prstGeom>
        </p:spPr>
      </p:pic>
    </p:spTree>
    <p:extLst>
      <p:ext uri="{BB962C8B-B14F-4D97-AF65-F5344CB8AC3E}">
        <p14:creationId xmlns:p14="http://schemas.microsoft.com/office/powerpoint/2010/main" val="1977404817"/>
      </p:ext>
    </p:extLst>
  </p:cSld>
  <p:clrMapOvr>
    <a:masterClrMapping/>
  </p:clrMapOvr>
  <p:transition>
    <p:fad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AGENDA</a:t>
            </a:r>
            <a:endParaRPr lang="en-US" dirty="0"/>
          </a:p>
        </p:txBody>
      </p:sp>
      <p:sp>
        <p:nvSpPr>
          <p:cNvPr id="3" name="Content Placeholder 2"/>
          <p:cNvSpPr>
            <a:spLocks noGrp="1"/>
          </p:cNvSpPr>
          <p:nvPr>
            <p:ph idx="1"/>
          </p:nvPr>
        </p:nvSpPr>
        <p:spPr/>
        <p:txBody>
          <a:bodyPr/>
          <a:lstStyle/>
          <a:p>
            <a:r>
              <a:rPr lang="en-US" dirty="0" smtClean="0"/>
              <a:t>5:45 – 6:15 Welcome and Dinner</a:t>
            </a:r>
          </a:p>
          <a:p>
            <a:r>
              <a:rPr lang="en-US" dirty="0" smtClean="0"/>
              <a:t>6:15 – 7:00 Orientation</a:t>
            </a:r>
          </a:p>
          <a:p>
            <a:r>
              <a:rPr lang="en-US" dirty="0" smtClean="0"/>
              <a:t>7:00 – 7:45 Assessment Types</a:t>
            </a:r>
          </a:p>
          <a:p>
            <a:r>
              <a:rPr lang="en-US" dirty="0" smtClean="0"/>
              <a:t>7:45 – 8:45 Budget and Goal Setting</a:t>
            </a:r>
          </a:p>
          <a:p>
            <a:endParaRPr lang="en-US" dirty="0" smtClean="0"/>
          </a:p>
          <a:p>
            <a:endParaRPr lang="en-US" dirty="0"/>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358431" y="5192486"/>
            <a:ext cx="2566663" cy="1338943"/>
          </a:xfrm>
          <a:prstGeom prst="rect">
            <a:avLst/>
          </a:prstGeom>
        </p:spPr>
      </p:pic>
    </p:spTree>
    <p:extLst>
      <p:ext uri="{BB962C8B-B14F-4D97-AF65-F5344CB8AC3E}">
        <p14:creationId xmlns:p14="http://schemas.microsoft.com/office/powerpoint/2010/main" val="1259538533"/>
      </p:ext>
    </p:extLst>
  </p:cSld>
  <p:clrMapOvr>
    <a:masterClrMapping/>
  </p:clrMapOvr>
  <p:transition>
    <p:fade/>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Budgets and Expenses</a:t>
            </a:r>
            <a:endParaRPr lang="en-US" dirty="0"/>
          </a:p>
        </p:txBody>
      </p:sp>
      <p:sp>
        <p:nvSpPr>
          <p:cNvPr id="3" name="Content Placeholder 2"/>
          <p:cNvSpPr>
            <a:spLocks noGrp="1"/>
          </p:cNvSpPr>
          <p:nvPr>
            <p:ph idx="1"/>
          </p:nvPr>
        </p:nvSpPr>
        <p:spPr/>
        <p:txBody>
          <a:bodyPr>
            <a:normAutofit fontScale="92500" lnSpcReduction="10000"/>
          </a:bodyPr>
          <a:lstStyle/>
          <a:p>
            <a:pPr marL="0" indent="0">
              <a:buNone/>
            </a:pPr>
            <a:r>
              <a:rPr lang="en-US" dirty="0" smtClean="0"/>
              <a:t>Each Director has a budget they are responsible for:</a:t>
            </a:r>
          </a:p>
          <a:p>
            <a:endParaRPr lang="en-US" dirty="0"/>
          </a:p>
          <a:p>
            <a:r>
              <a:rPr lang="en-US" dirty="0" smtClean="0"/>
              <a:t>Set budget in October or November with Finance Director and Chair</a:t>
            </a:r>
          </a:p>
          <a:p>
            <a:pPr lvl="1"/>
            <a:r>
              <a:rPr lang="en-US" dirty="0" smtClean="0"/>
              <a:t>If you know you will need extra money for an initiative, let the Finance area know</a:t>
            </a:r>
          </a:p>
          <a:p>
            <a:pPr lvl="1"/>
            <a:r>
              <a:rPr lang="en-US" dirty="0" smtClean="0"/>
              <a:t>Review budget documents monthly to make sure everything looks complete</a:t>
            </a:r>
          </a:p>
          <a:p>
            <a:pPr lvl="1"/>
            <a:r>
              <a:rPr lang="en-US" dirty="0" smtClean="0"/>
              <a:t>Ask questions if something doesn’t look right on your budget</a:t>
            </a:r>
          </a:p>
          <a:p>
            <a:pPr lvl="1"/>
            <a:endParaRPr lang="en-US" dirty="0"/>
          </a:p>
          <a:p>
            <a:pPr marL="0" indent="0">
              <a:buNone/>
            </a:pPr>
            <a:r>
              <a:rPr lang="en-US" dirty="0" smtClean="0"/>
              <a:t>Expenses</a:t>
            </a:r>
          </a:p>
          <a:p>
            <a:pPr lvl="1"/>
            <a:r>
              <a:rPr lang="en-US" dirty="0" smtClean="0"/>
              <a:t>All expenses must be approved in advance by the LSHRM President if not in budgets</a:t>
            </a:r>
          </a:p>
          <a:p>
            <a:pPr lvl="1"/>
            <a:r>
              <a:rPr lang="en-US" dirty="0"/>
              <a:t>If you incur out of pocket expenses for some </a:t>
            </a:r>
            <a:r>
              <a:rPr lang="en-US" dirty="0" smtClean="0"/>
              <a:t>reason, </a:t>
            </a:r>
            <a:r>
              <a:rPr lang="en-US" dirty="0"/>
              <a:t>please complete an expense form and turn into </a:t>
            </a:r>
            <a:r>
              <a:rPr lang="en-US" dirty="0" smtClean="0"/>
              <a:t>the Finance </a:t>
            </a:r>
            <a:r>
              <a:rPr lang="en-US" dirty="0"/>
              <a:t>Director for reimbursement</a:t>
            </a:r>
          </a:p>
          <a:p>
            <a:pPr lvl="1"/>
            <a:endParaRPr lang="en-US" dirty="0" smtClean="0"/>
          </a:p>
          <a:p>
            <a:pPr lvl="1"/>
            <a:endParaRPr lang="en-US" dirty="0" smtClean="0"/>
          </a:p>
          <a:p>
            <a:pPr lvl="1"/>
            <a:endParaRPr lang="en-US" dirty="0"/>
          </a:p>
        </p:txBody>
      </p:sp>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12A259F2-8B13-49A2-9B72-26A7A66678D7}" type="slidenum">
              <a:rPr lang="en-US" smtClean="0"/>
              <a:pPr/>
              <a:t>20</a:t>
            </a:fld>
            <a:endParaRPr lang="en-US" dirty="0"/>
          </a:p>
        </p:txBody>
      </p:sp>
      <p:pic>
        <p:nvPicPr>
          <p:cNvPr id="7" name="Pictur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339888" y="185738"/>
            <a:ext cx="2438455" cy="1272061"/>
          </a:xfrm>
          <a:prstGeom prst="rect">
            <a:avLst/>
          </a:prstGeom>
        </p:spPr>
      </p:pic>
    </p:spTree>
    <p:extLst>
      <p:ext uri="{BB962C8B-B14F-4D97-AF65-F5344CB8AC3E}">
        <p14:creationId xmlns:p14="http://schemas.microsoft.com/office/powerpoint/2010/main" val="1209593001"/>
      </p:ext>
    </p:extLst>
  </p:cSld>
  <p:clrMapOvr>
    <a:masterClrMapping/>
  </p:clrMapOvr>
  <p:transition>
    <p:fade/>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Website Resource</a:t>
            </a:r>
            <a:endParaRPr lang="en-US" dirty="0"/>
          </a:p>
        </p:txBody>
      </p:sp>
      <p:sp>
        <p:nvSpPr>
          <p:cNvPr id="6" name="Slide Number Placeholder 5"/>
          <p:cNvSpPr>
            <a:spLocks noGrp="1"/>
          </p:cNvSpPr>
          <p:nvPr>
            <p:ph type="sldNum" sz="quarter" idx="12"/>
          </p:nvPr>
        </p:nvSpPr>
        <p:spPr/>
        <p:txBody>
          <a:bodyPr/>
          <a:lstStyle/>
          <a:p>
            <a:fld id="{12A259F2-8B13-49A2-9B72-26A7A66678D7}" type="slidenum">
              <a:rPr lang="en-US" smtClean="0"/>
              <a:pPr/>
              <a:t>21</a:t>
            </a:fld>
            <a:endParaRPr lang="en-US" dirty="0"/>
          </a:p>
        </p:txBody>
      </p:sp>
      <p:pic>
        <p:nvPicPr>
          <p:cNvPr id="11" name="Picture 10"/>
          <p:cNvPicPr>
            <a:picLocks noChangeAspect="1"/>
          </p:cNvPicPr>
          <p:nvPr/>
        </p:nvPicPr>
        <p:blipFill>
          <a:blip r:embed="rId3"/>
          <a:stretch>
            <a:fillRect/>
          </a:stretch>
        </p:blipFill>
        <p:spPr>
          <a:xfrm>
            <a:off x="1" y="1302152"/>
            <a:ext cx="12191999" cy="5613722"/>
          </a:xfrm>
          <a:prstGeom prst="rect">
            <a:avLst/>
          </a:prstGeom>
        </p:spPr>
      </p:pic>
      <p:sp>
        <p:nvSpPr>
          <p:cNvPr id="12" name="Oval 11"/>
          <p:cNvSpPr/>
          <p:nvPr/>
        </p:nvSpPr>
        <p:spPr>
          <a:xfrm>
            <a:off x="3391382" y="3495554"/>
            <a:ext cx="2847372" cy="613459"/>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334445" y="0"/>
            <a:ext cx="2438455" cy="1272061"/>
          </a:xfrm>
          <a:prstGeom prst="rect">
            <a:avLst/>
          </a:prstGeom>
        </p:spPr>
      </p:pic>
    </p:spTree>
    <p:extLst>
      <p:ext uri="{BB962C8B-B14F-4D97-AF65-F5344CB8AC3E}">
        <p14:creationId xmlns:p14="http://schemas.microsoft.com/office/powerpoint/2010/main" val="3773407568"/>
      </p:ext>
    </p:extLst>
  </p:cSld>
  <p:clrMapOvr>
    <a:masterClrMapping/>
  </p:clrMapOvr>
  <p:transition>
    <p:fade/>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BOD Resources Page</a:t>
            </a:r>
            <a:endParaRPr lang="en-US" dirty="0"/>
          </a:p>
        </p:txBody>
      </p:sp>
      <p:sp>
        <p:nvSpPr>
          <p:cNvPr id="6" name="Slide Number Placeholder 5"/>
          <p:cNvSpPr>
            <a:spLocks noGrp="1"/>
          </p:cNvSpPr>
          <p:nvPr>
            <p:ph type="sldNum" sz="quarter" idx="12"/>
          </p:nvPr>
        </p:nvSpPr>
        <p:spPr/>
        <p:txBody>
          <a:bodyPr/>
          <a:lstStyle/>
          <a:p>
            <a:fld id="{12A259F2-8B13-49A2-9B72-26A7A66678D7}" type="slidenum">
              <a:rPr lang="en-US" smtClean="0"/>
              <a:pPr/>
              <a:t>22</a:t>
            </a:fld>
            <a:endParaRPr lang="en-US" dirty="0"/>
          </a:p>
        </p:txBody>
      </p:sp>
      <p:pic>
        <p:nvPicPr>
          <p:cNvPr id="9" name="Picture 8"/>
          <p:cNvPicPr>
            <a:picLocks noChangeAspect="1"/>
          </p:cNvPicPr>
          <p:nvPr/>
        </p:nvPicPr>
        <p:blipFill rotWithShape="1">
          <a:blip r:embed="rId3"/>
          <a:srcRect t="8487"/>
          <a:stretch/>
        </p:blipFill>
        <p:spPr>
          <a:xfrm>
            <a:off x="1358788" y="1904817"/>
            <a:ext cx="3273015" cy="4284484"/>
          </a:xfrm>
          <a:prstGeom prst="rect">
            <a:avLst/>
          </a:prstGeom>
        </p:spPr>
      </p:pic>
      <p:pic>
        <p:nvPicPr>
          <p:cNvPr id="10" name="Picture 9"/>
          <p:cNvPicPr>
            <a:picLocks noChangeAspect="1"/>
          </p:cNvPicPr>
          <p:nvPr/>
        </p:nvPicPr>
        <p:blipFill>
          <a:blip r:embed="rId4"/>
          <a:stretch>
            <a:fillRect/>
          </a:stretch>
        </p:blipFill>
        <p:spPr>
          <a:xfrm>
            <a:off x="5031594" y="2071868"/>
            <a:ext cx="2161814" cy="4786132"/>
          </a:xfrm>
          <a:prstGeom prst="rect">
            <a:avLst/>
          </a:prstGeom>
        </p:spPr>
      </p:pic>
      <p:pic>
        <p:nvPicPr>
          <p:cNvPr id="11" name="Picture 10"/>
          <p:cNvPicPr>
            <a:picLocks noChangeAspect="1"/>
          </p:cNvPicPr>
          <p:nvPr/>
        </p:nvPicPr>
        <p:blipFill>
          <a:blip r:embed="rId5"/>
          <a:stretch>
            <a:fillRect/>
          </a:stretch>
        </p:blipFill>
        <p:spPr>
          <a:xfrm>
            <a:off x="7792836" y="2071868"/>
            <a:ext cx="1450334" cy="725167"/>
          </a:xfrm>
          <a:prstGeom prst="rect">
            <a:avLst/>
          </a:prstGeom>
        </p:spPr>
      </p:pic>
      <p:pic>
        <p:nvPicPr>
          <p:cNvPr id="8" name="Picture 7"/>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9024202" y="150996"/>
            <a:ext cx="2438455" cy="1272061"/>
          </a:xfrm>
          <a:prstGeom prst="rect">
            <a:avLst/>
          </a:prstGeom>
        </p:spPr>
      </p:pic>
    </p:spTree>
    <p:extLst>
      <p:ext uri="{BB962C8B-B14F-4D97-AF65-F5344CB8AC3E}">
        <p14:creationId xmlns:p14="http://schemas.microsoft.com/office/powerpoint/2010/main" val="4006008699"/>
      </p:ext>
    </p:extLst>
  </p:cSld>
  <p:clrMapOvr>
    <a:masterClrMapping/>
  </p:clrMapOvr>
  <p:transition>
    <p:fade/>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Other Resources</a:t>
            </a:r>
            <a:endParaRPr lang="en-US" dirty="0"/>
          </a:p>
        </p:txBody>
      </p:sp>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12A259F2-8B13-49A2-9B72-26A7A66678D7}" type="slidenum">
              <a:rPr lang="en-US" smtClean="0"/>
              <a:pPr/>
              <a:t>23</a:t>
            </a:fld>
            <a:endParaRPr lang="en-US" dirty="0"/>
          </a:p>
        </p:txBody>
      </p:sp>
      <p:sp>
        <p:nvSpPr>
          <p:cNvPr id="8" name="TextBox 7"/>
          <p:cNvSpPr txBox="1"/>
          <p:nvPr/>
        </p:nvSpPr>
        <p:spPr>
          <a:xfrm>
            <a:off x="414068" y="1768415"/>
            <a:ext cx="9762083" cy="2862322"/>
          </a:xfrm>
          <a:prstGeom prst="rect">
            <a:avLst/>
          </a:prstGeom>
          <a:noFill/>
        </p:spPr>
        <p:txBody>
          <a:bodyPr wrap="square" rtlCol="0">
            <a:spAutoFit/>
          </a:bodyPr>
          <a:lstStyle/>
          <a:p>
            <a:pPr marL="285750" indent="-285750">
              <a:buFont typeface="Arial" panose="020B0604020202020204" pitchFamily="34" charset="0"/>
              <a:buChar char="•"/>
            </a:pPr>
            <a:r>
              <a:rPr lang="en-US" dirty="0" smtClean="0"/>
              <a:t>Volunteer Leader Resource Center (VLRC)</a:t>
            </a:r>
          </a:p>
          <a:p>
            <a:pPr marL="742950" lvl="1" indent="-285750">
              <a:buFont typeface="Arial" panose="020B0604020202020204" pitchFamily="34" charset="0"/>
              <a:buChar char="•"/>
            </a:pPr>
            <a:r>
              <a:rPr lang="en-US" dirty="0">
                <a:hlinkClick r:id="rId2"/>
              </a:rPr>
              <a:t>https://community.shrm.org/vlrc/home?_</a:t>
            </a:r>
            <a:r>
              <a:rPr lang="en-US" dirty="0" smtClean="0">
                <a:hlinkClick r:id="rId2"/>
              </a:rPr>
              <a:t>ga=2.179321956.1756533811.1522684374-1676516191.1522684374</a:t>
            </a:r>
            <a:endParaRPr lang="en-US" dirty="0" smtClean="0"/>
          </a:p>
          <a:p>
            <a:pPr marL="742950" lvl="1" indent="-285750">
              <a:buFont typeface="Arial" panose="020B0604020202020204" pitchFamily="34" charset="0"/>
              <a:buChar char="•"/>
            </a:pPr>
            <a:endParaRPr lang="en-US" dirty="0"/>
          </a:p>
          <a:p>
            <a:pPr marL="285750" indent="-285750">
              <a:buFont typeface="Arial" panose="020B0604020202020204" pitchFamily="34" charset="0"/>
              <a:buChar char="•"/>
            </a:pPr>
            <a:r>
              <a:rPr lang="en-US" dirty="0" smtClean="0"/>
              <a:t>LSHRM Website</a:t>
            </a:r>
          </a:p>
          <a:p>
            <a:pPr marL="742950" lvl="1" indent="-285750">
              <a:buFont typeface="Arial" panose="020B0604020202020204" pitchFamily="34" charset="0"/>
              <a:buChar char="•"/>
            </a:pPr>
            <a:r>
              <a:rPr lang="en-US" dirty="0">
                <a:hlinkClick r:id="rId3"/>
              </a:rPr>
              <a:t>https://www.lshrm.org</a:t>
            </a:r>
            <a:r>
              <a:rPr lang="en-US" dirty="0" smtClean="0">
                <a:hlinkClick r:id="rId3"/>
              </a:rPr>
              <a:t>/</a:t>
            </a:r>
            <a:endParaRPr lang="en-US" dirty="0" smtClean="0"/>
          </a:p>
          <a:p>
            <a:pPr marL="742950" lvl="1" indent="-285750">
              <a:buFont typeface="Arial" panose="020B0604020202020204" pitchFamily="34" charset="0"/>
              <a:buChar char="•"/>
            </a:pPr>
            <a:r>
              <a:rPr lang="en-US" dirty="0">
                <a:hlinkClick r:id="rId4"/>
              </a:rPr>
              <a:t>https://</a:t>
            </a:r>
            <a:r>
              <a:rPr lang="en-US" dirty="0" smtClean="0">
                <a:hlinkClick r:id="rId4"/>
              </a:rPr>
              <a:t>www.lshrm.org/HR-Links</a:t>
            </a:r>
            <a:endParaRPr lang="en-US" dirty="0" smtClean="0"/>
          </a:p>
          <a:p>
            <a:pPr marL="742950" lvl="1" indent="-285750">
              <a:buFont typeface="Arial" panose="020B0604020202020204" pitchFamily="34" charset="0"/>
              <a:buChar char="•"/>
            </a:pPr>
            <a:endParaRPr lang="en-US" dirty="0" smtClean="0"/>
          </a:p>
          <a:p>
            <a:pPr marL="742950" lvl="1" indent="-285750">
              <a:buFont typeface="Arial" panose="020B0604020202020204" pitchFamily="34" charset="0"/>
              <a:buChar char="•"/>
            </a:pPr>
            <a:endParaRPr lang="en-US" dirty="0" smtClean="0"/>
          </a:p>
          <a:p>
            <a:pPr marL="742950" lvl="1" indent="-285750">
              <a:buFont typeface="Arial" panose="020B0604020202020204" pitchFamily="34" charset="0"/>
              <a:buChar char="•"/>
            </a:pPr>
            <a:endParaRPr lang="en-US" dirty="0"/>
          </a:p>
        </p:txBody>
      </p:sp>
      <p:pic>
        <p:nvPicPr>
          <p:cNvPr id="9" name="Picture 8"/>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956923" y="287398"/>
            <a:ext cx="2438455" cy="1272061"/>
          </a:xfrm>
          <a:prstGeom prst="rect">
            <a:avLst/>
          </a:prstGeom>
        </p:spPr>
      </p:pic>
    </p:spTree>
    <p:extLst>
      <p:ext uri="{BB962C8B-B14F-4D97-AF65-F5344CB8AC3E}">
        <p14:creationId xmlns:p14="http://schemas.microsoft.com/office/powerpoint/2010/main" val="848194641"/>
      </p:ext>
    </p:extLst>
  </p:cSld>
  <p:clrMapOvr>
    <a:masterClrMapping/>
  </p:clrMapOvr>
  <p:transition>
    <p:fade/>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pPr algn="ctr"/>
            <a:endParaRPr lang="en-US" sz="4000" b="1" dirty="0" smtClean="0"/>
          </a:p>
          <a:p>
            <a:pPr algn="ctr"/>
            <a:endParaRPr lang="en-US" sz="4000" b="1" dirty="0"/>
          </a:p>
          <a:p>
            <a:pPr marL="0" indent="0" algn="ctr">
              <a:buNone/>
            </a:pPr>
            <a:r>
              <a:rPr lang="en-US" sz="4000" b="1" dirty="0" smtClean="0"/>
              <a:t>QUESTIONS?</a:t>
            </a:r>
            <a:endParaRPr lang="en-US" sz="4000" b="1" dirty="0"/>
          </a:p>
        </p:txBody>
      </p:sp>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12A259F2-8B13-49A2-9B72-26A7A66678D7}" type="slidenum">
              <a:rPr lang="en-US" smtClean="0"/>
              <a:pPr/>
              <a:t>24</a:t>
            </a:fld>
            <a:endParaRPr lang="en-US" dirty="0"/>
          </a:p>
        </p:txBody>
      </p:sp>
      <p:pic>
        <p:nvPicPr>
          <p:cNvPr id="8" name="Pictur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372545" y="5181600"/>
            <a:ext cx="2438455" cy="1272061"/>
          </a:xfrm>
          <a:prstGeom prst="rect">
            <a:avLst/>
          </a:prstGeom>
        </p:spPr>
      </p:pic>
    </p:spTree>
    <p:extLst>
      <p:ext uri="{BB962C8B-B14F-4D97-AF65-F5344CB8AC3E}">
        <p14:creationId xmlns:p14="http://schemas.microsoft.com/office/powerpoint/2010/main" val="306355699"/>
      </p:ext>
    </p:extLst>
  </p:cSld>
  <p:clrMapOvr>
    <a:masterClrMapping/>
  </p:clrMapOvr>
  <p:transition>
    <p:fade/>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076042" y="949124"/>
            <a:ext cx="9144000" cy="4289617"/>
          </a:xfrm>
        </p:spPr>
        <p:txBody>
          <a:bodyPr>
            <a:normAutofit fontScale="90000"/>
          </a:bodyPr>
          <a:lstStyle/>
          <a:p>
            <a:r>
              <a:rPr lang="en-US" sz="3100" dirty="0" smtClean="0">
                <a:solidFill>
                  <a:srgbClr val="FF0000"/>
                </a:solidFill>
              </a:rPr>
              <a:t>Handouts:  (Have them bound)</a:t>
            </a:r>
            <a:br>
              <a:rPr lang="en-US" sz="3100" dirty="0" smtClean="0">
                <a:solidFill>
                  <a:srgbClr val="FF0000"/>
                </a:solidFill>
              </a:rPr>
            </a:br>
            <a:r>
              <a:rPr lang="en-US" sz="3100" dirty="0" smtClean="0">
                <a:solidFill>
                  <a:srgbClr val="FF0000"/>
                </a:solidFill>
              </a:rPr>
              <a:t>Job Descriptions</a:t>
            </a:r>
            <a:br>
              <a:rPr lang="en-US" sz="3100" dirty="0" smtClean="0">
                <a:solidFill>
                  <a:srgbClr val="FF0000"/>
                </a:solidFill>
              </a:rPr>
            </a:br>
            <a:r>
              <a:rPr lang="en-US" sz="3100" dirty="0" smtClean="0">
                <a:solidFill>
                  <a:srgbClr val="FF0000"/>
                </a:solidFill>
              </a:rPr>
              <a:t>Board Contact List</a:t>
            </a:r>
            <a:br>
              <a:rPr lang="en-US" sz="3100" dirty="0" smtClean="0">
                <a:solidFill>
                  <a:srgbClr val="FF0000"/>
                </a:solidFill>
              </a:rPr>
            </a:br>
            <a:r>
              <a:rPr lang="en-US" sz="3100" dirty="0" smtClean="0">
                <a:solidFill>
                  <a:srgbClr val="FF0000"/>
                </a:solidFill>
              </a:rPr>
              <a:t>2019 Meeting Dates List</a:t>
            </a:r>
            <a:br>
              <a:rPr lang="en-US" sz="3100" dirty="0" smtClean="0">
                <a:solidFill>
                  <a:srgbClr val="FF0000"/>
                </a:solidFill>
              </a:rPr>
            </a:br>
            <a:r>
              <a:rPr lang="en-US" sz="3100" dirty="0" smtClean="0">
                <a:solidFill>
                  <a:srgbClr val="FF0000"/>
                </a:solidFill>
              </a:rPr>
              <a:t>LSHRM BYLAWS</a:t>
            </a:r>
            <a:br>
              <a:rPr lang="en-US" sz="3100" dirty="0" smtClean="0">
                <a:solidFill>
                  <a:srgbClr val="FF0000"/>
                </a:solidFill>
              </a:rPr>
            </a:br>
            <a:r>
              <a:rPr lang="en-US" sz="3100" dirty="0" smtClean="0">
                <a:solidFill>
                  <a:srgbClr val="FF0000"/>
                </a:solidFill>
              </a:rPr>
              <a:t>Playbook</a:t>
            </a:r>
            <a:br>
              <a:rPr lang="en-US" sz="3100" dirty="0" smtClean="0">
                <a:solidFill>
                  <a:srgbClr val="FF0000"/>
                </a:solidFill>
              </a:rPr>
            </a:br>
            <a:r>
              <a:rPr lang="en-US" sz="3100" dirty="0" smtClean="0">
                <a:solidFill>
                  <a:srgbClr val="FF0000"/>
                </a:solidFill>
              </a:rPr>
              <a:t>Personality Types</a:t>
            </a:r>
            <a:br>
              <a:rPr lang="en-US" sz="3100" dirty="0" smtClean="0">
                <a:solidFill>
                  <a:srgbClr val="FF0000"/>
                </a:solidFill>
              </a:rPr>
            </a:br>
            <a:r>
              <a:rPr lang="en-US" sz="3100" dirty="0" smtClean="0">
                <a:solidFill>
                  <a:srgbClr val="FF0000"/>
                </a:solidFill>
              </a:rPr>
              <a:t>Myers Briggs PP</a:t>
            </a:r>
            <a:br>
              <a:rPr lang="en-US" sz="3100" dirty="0" smtClean="0">
                <a:solidFill>
                  <a:srgbClr val="FF0000"/>
                </a:solidFill>
              </a:rPr>
            </a:br>
            <a:r>
              <a:rPr lang="en-US" sz="3100" dirty="0" smtClean="0">
                <a:solidFill>
                  <a:srgbClr val="FF0000"/>
                </a:solidFill>
              </a:rPr>
              <a:t>Goal Setting PP</a:t>
            </a:r>
            <a:r>
              <a:rPr lang="en-US" dirty="0" smtClean="0">
                <a:solidFill>
                  <a:srgbClr val="FF0000"/>
                </a:solidFill>
              </a:rPr>
              <a:t/>
            </a:r>
            <a:br>
              <a:rPr lang="en-US" dirty="0" smtClean="0">
                <a:solidFill>
                  <a:srgbClr val="FF0000"/>
                </a:solidFill>
              </a:rPr>
            </a:br>
            <a:endParaRPr lang="en-US" dirty="0">
              <a:solidFill>
                <a:srgbClr val="FF0000"/>
              </a:solidFill>
            </a:endParaRPr>
          </a:p>
        </p:txBody>
      </p:sp>
      <p:sp>
        <p:nvSpPr>
          <p:cNvPr id="3" name="Subtitle 2"/>
          <p:cNvSpPr>
            <a:spLocks noGrp="1"/>
          </p:cNvSpPr>
          <p:nvPr>
            <p:ph type="subTitle" idx="1"/>
          </p:nvPr>
        </p:nvSpPr>
        <p:spPr>
          <a:xfrm>
            <a:off x="0" y="273770"/>
            <a:ext cx="9144000" cy="675354"/>
          </a:xfrm>
        </p:spPr>
        <p:txBody>
          <a:bodyPr/>
          <a:lstStyle/>
          <a:p>
            <a:r>
              <a:rPr lang="en-US" dirty="0" smtClean="0">
                <a:solidFill>
                  <a:schemeClr val="bg1"/>
                </a:solidFill>
              </a:rPr>
              <a:t>Resources for Orientation</a:t>
            </a:r>
            <a:endParaRPr lang="en-US" dirty="0">
              <a:solidFill>
                <a:schemeClr val="bg1"/>
              </a:solidFill>
            </a:endParaRPr>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144000" y="5585939"/>
            <a:ext cx="2438455" cy="1272061"/>
          </a:xfrm>
          <a:prstGeom prst="rect">
            <a:avLst/>
          </a:prstGeom>
        </p:spPr>
      </p:pic>
    </p:spTree>
    <p:extLst>
      <p:ext uri="{BB962C8B-B14F-4D97-AF65-F5344CB8AC3E}">
        <p14:creationId xmlns:p14="http://schemas.microsoft.com/office/powerpoint/2010/main" val="1626942087"/>
      </p:ext>
    </p:extLst>
  </p:cSld>
  <p:clrMapOvr>
    <a:masterClrMapping/>
  </p:clrMapOvr>
  <p:transition>
    <p:fad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4800" b="1" dirty="0" smtClean="0"/>
              <a:t>Background of LSHRM</a:t>
            </a:r>
            <a:br>
              <a:rPr lang="en-US" sz="4800" b="1" dirty="0" smtClean="0"/>
            </a:br>
            <a:endParaRPr lang="en-US" sz="4800" b="1" dirty="0"/>
          </a:p>
        </p:txBody>
      </p:sp>
      <p:sp>
        <p:nvSpPr>
          <p:cNvPr id="3" name="Content Placeholder 2"/>
          <p:cNvSpPr>
            <a:spLocks noGrp="1"/>
          </p:cNvSpPr>
          <p:nvPr>
            <p:ph idx="1"/>
          </p:nvPr>
        </p:nvSpPr>
        <p:spPr/>
        <p:txBody>
          <a:bodyPr>
            <a:normAutofit/>
          </a:bodyPr>
          <a:lstStyle/>
          <a:p>
            <a:r>
              <a:rPr lang="en-US" sz="2000" dirty="0" smtClean="0"/>
              <a:t>Founded in 1940 - The Louisville Personnel Association</a:t>
            </a:r>
          </a:p>
          <a:p>
            <a:r>
              <a:rPr lang="en-US" sz="2000" dirty="0" smtClean="0"/>
              <a:t>In </a:t>
            </a:r>
            <a:r>
              <a:rPr lang="en-US" sz="2000" dirty="0"/>
              <a:t>1992 </a:t>
            </a:r>
            <a:r>
              <a:rPr lang="en-US" sz="2000" dirty="0" smtClean="0"/>
              <a:t>the name was changed to The Louisville Society for Human Resource Management (LSHRM)</a:t>
            </a:r>
          </a:p>
          <a:p>
            <a:pPr lvl="1"/>
            <a:r>
              <a:rPr lang="en-US" sz="2000" dirty="0"/>
              <a:t>Among 575 Chapters </a:t>
            </a:r>
            <a:r>
              <a:rPr lang="en-US" sz="2000" dirty="0" smtClean="0"/>
              <a:t>with the Society For Human Resource Management (SHRM)</a:t>
            </a:r>
          </a:p>
          <a:p>
            <a:pPr lvl="1"/>
            <a:r>
              <a:rPr lang="en-US" sz="2000" dirty="0"/>
              <a:t>LSHRM is committed to excellence in the practice of human resource management and is Kentucky's largest professional human resources organization with more than </a:t>
            </a:r>
            <a:r>
              <a:rPr lang="en-US" sz="2000" dirty="0" smtClean="0"/>
              <a:t>580 members</a:t>
            </a:r>
            <a:endParaRPr lang="en-US" sz="2000" dirty="0"/>
          </a:p>
          <a:p>
            <a:pPr lvl="1"/>
            <a:r>
              <a:rPr lang="en-US" sz="2000" dirty="0" smtClean="0"/>
              <a:t>LSHRM Awards</a:t>
            </a:r>
          </a:p>
          <a:p>
            <a:pPr lvl="2"/>
            <a:r>
              <a:rPr lang="en-US" sz="2000" dirty="0" smtClean="0"/>
              <a:t>SHRM Foundation Champion (2014, 2016, 2017)</a:t>
            </a:r>
          </a:p>
          <a:p>
            <a:pPr lvl="2"/>
            <a:r>
              <a:rPr lang="en-US" sz="2000" dirty="0" smtClean="0"/>
              <a:t>SHRM Excel Platinum Chapter (Workforce Development)</a:t>
            </a:r>
            <a:endParaRPr lang="en-US" sz="2000" dirty="0"/>
          </a:p>
        </p:txBody>
      </p:sp>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12A259F2-8B13-49A2-9B72-26A7A66678D7}" type="slidenum">
              <a:rPr lang="en-US" smtClean="0"/>
              <a:pPr/>
              <a:t>3</a:t>
            </a:fld>
            <a:endParaRPr lang="en-US" dirty="0"/>
          </a:p>
        </p:txBody>
      </p:sp>
      <p:pic>
        <p:nvPicPr>
          <p:cNvPr id="8" name="Pictur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372545" y="5181600"/>
            <a:ext cx="2438455" cy="1272061"/>
          </a:xfrm>
          <a:prstGeom prst="rect">
            <a:avLst/>
          </a:prstGeom>
        </p:spPr>
      </p:pic>
    </p:spTree>
    <p:extLst>
      <p:ext uri="{BB962C8B-B14F-4D97-AF65-F5344CB8AC3E}">
        <p14:creationId xmlns:p14="http://schemas.microsoft.com/office/powerpoint/2010/main" val="2579701053"/>
      </p:ext>
    </p:extLst>
  </p:cSld>
  <p:clrMapOvr>
    <a:masterClrMapping/>
  </p:clrMapOvr>
  <p:transition>
    <p:fad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508956" y="398600"/>
            <a:ext cx="11136705" cy="830997"/>
          </a:xfrm>
          <a:prstGeom prst="rect">
            <a:avLst/>
          </a:prstGeom>
        </p:spPr>
        <p:txBody>
          <a:bodyPr wrap="square">
            <a:spAutoFit/>
          </a:bodyPr>
          <a:lstStyle/>
          <a:p>
            <a:r>
              <a:rPr lang="en-US" sz="4800" b="1" dirty="0" smtClean="0">
                <a:effectLst/>
                <a:latin typeface="Verdana" panose="020B0604030504040204" pitchFamily="34" charset="0"/>
                <a:ea typeface="Verdana" panose="020B0604030504040204" pitchFamily="34" charset="0"/>
                <a:cs typeface="Verdana" panose="020B0604030504040204" pitchFamily="34" charset="0"/>
              </a:rPr>
              <a:t>Our Purpose and Meaning</a:t>
            </a:r>
            <a:endParaRPr lang="en-US" sz="2000" dirty="0">
              <a:effectLst/>
              <a:latin typeface="Verdana" panose="020B0604030504040204" pitchFamily="34" charset="0"/>
              <a:ea typeface="Verdana" panose="020B0604030504040204" pitchFamily="34" charset="0"/>
              <a:cs typeface="Verdana" panose="020B0604030504040204" pitchFamily="34" charset="0"/>
            </a:endParaRPr>
          </a:p>
        </p:txBody>
      </p:sp>
      <p:sp>
        <p:nvSpPr>
          <p:cNvPr id="5" name="Rectangle 4"/>
          <p:cNvSpPr/>
          <p:nvPr/>
        </p:nvSpPr>
        <p:spPr>
          <a:xfrm>
            <a:off x="672862" y="2612815"/>
            <a:ext cx="10972799" cy="2308324"/>
          </a:xfrm>
          <a:prstGeom prst="rect">
            <a:avLst/>
          </a:prstGeom>
        </p:spPr>
        <p:txBody>
          <a:bodyPr wrap="square">
            <a:spAutoFit/>
          </a:bodyPr>
          <a:lstStyle/>
          <a:p>
            <a:r>
              <a:rPr lang="en-US" sz="4800" dirty="0" smtClean="0">
                <a:effectLst/>
                <a:latin typeface="Arial"/>
                <a:ea typeface="ＭＳ 明朝"/>
                <a:cs typeface="Times New Roman"/>
              </a:rPr>
              <a:t>To serve the community as a business partner that creates </a:t>
            </a:r>
            <a:r>
              <a:rPr lang="en-US" sz="4800" i="1" dirty="0" smtClean="0">
                <a:effectLst/>
                <a:latin typeface="Arial"/>
                <a:ea typeface="ＭＳ 明朝"/>
                <a:cs typeface="Times New Roman"/>
              </a:rPr>
              <a:t>bold</a:t>
            </a:r>
            <a:r>
              <a:rPr lang="en-US" sz="4800" dirty="0" smtClean="0">
                <a:effectLst/>
                <a:latin typeface="Arial"/>
                <a:ea typeface="ＭＳ 明朝"/>
                <a:cs typeface="Times New Roman"/>
              </a:rPr>
              <a:t> and </a:t>
            </a:r>
            <a:r>
              <a:rPr lang="en-US" sz="4800" i="1" dirty="0" smtClean="0">
                <a:effectLst/>
                <a:latin typeface="Arial"/>
                <a:ea typeface="ＭＳ 明朝"/>
                <a:cs typeface="Times New Roman"/>
              </a:rPr>
              <a:t>innovative</a:t>
            </a:r>
            <a:r>
              <a:rPr lang="en-US" sz="4800" dirty="0" smtClean="0">
                <a:effectLst/>
                <a:latin typeface="Arial"/>
                <a:ea typeface="ＭＳ 明朝"/>
                <a:cs typeface="Times New Roman"/>
              </a:rPr>
              <a:t> workforce solutions</a:t>
            </a:r>
            <a:r>
              <a:rPr lang="en-US" sz="2400" i="1" dirty="0">
                <a:latin typeface="Arial"/>
                <a:ea typeface="ＭＳ 明朝"/>
                <a:cs typeface="Times New Roman"/>
              </a:rPr>
              <a:t>.</a:t>
            </a:r>
            <a:endParaRPr lang="en-US" sz="1200" i="1" dirty="0">
              <a:effectLst/>
              <a:latin typeface="Cambria"/>
              <a:ea typeface="ＭＳ 明朝"/>
              <a:cs typeface="Times New Roman"/>
            </a:endParaRPr>
          </a:p>
        </p:txBody>
      </p:sp>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372545" y="5181600"/>
            <a:ext cx="2438455" cy="1272061"/>
          </a:xfrm>
          <a:prstGeom prst="rect">
            <a:avLst/>
          </a:prstGeom>
        </p:spPr>
      </p:pic>
    </p:spTree>
    <p:extLst>
      <p:ext uri="{BB962C8B-B14F-4D97-AF65-F5344CB8AC3E}">
        <p14:creationId xmlns:p14="http://schemas.microsoft.com/office/powerpoint/2010/main" val="1499079341"/>
      </p:ext>
    </p:extLst>
  </p:cSld>
  <p:clrMapOvr>
    <a:masterClrMapping/>
  </p:clrMapOvr>
  <p:transition>
    <p:fad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543465" y="1871067"/>
            <a:ext cx="10776576" cy="4031873"/>
          </a:xfrm>
          <a:prstGeom prst="rect">
            <a:avLst/>
          </a:prstGeom>
        </p:spPr>
        <p:txBody>
          <a:bodyPr wrap="square">
            <a:spAutoFit/>
          </a:bodyPr>
          <a:lstStyle/>
          <a:p>
            <a:pPr>
              <a:lnSpc>
                <a:spcPct val="80000"/>
              </a:lnSpc>
            </a:pPr>
            <a:endParaRPr lang="en-US" sz="2400" dirty="0" smtClean="0">
              <a:latin typeface="Arial Black"/>
              <a:cs typeface="Arial Black"/>
            </a:endParaRPr>
          </a:p>
          <a:p>
            <a:pPr>
              <a:lnSpc>
                <a:spcPct val="80000"/>
              </a:lnSpc>
            </a:pPr>
            <a:r>
              <a:rPr lang="en-US" sz="2400" dirty="0" smtClean="0">
                <a:latin typeface="Arial Black"/>
                <a:cs typeface="Arial Black"/>
              </a:rPr>
              <a:t>We </a:t>
            </a:r>
            <a:r>
              <a:rPr lang="en-US" sz="2400" dirty="0">
                <a:latin typeface="Arial Black"/>
                <a:cs typeface="Arial Black"/>
              </a:rPr>
              <a:t>believe </a:t>
            </a:r>
            <a:r>
              <a:rPr lang="en-US" sz="2400" dirty="0" smtClean="0">
                <a:latin typeface="Arial"/>
                <a:cs typeface="Arial"/>
              </a:rPr>
              <a:t>serving the community promotes positive change.</a:t>
            </a:r>
          </a:p>
          <a:p>
            <a:pPr>
              <a:lnSpc>
                <a:spcPct val="80000"/>
              </a:lnSpc>
            </a:pPr>
            <a:endParaRPr lang="en-US" sz="2400" dirty="0">
              <a:latin typeface="Arial"/>
              <a:cs typeface="Arial"/>
            </a:endParaRPr>
          </a:p>
          <a:p>
            <a:pPr>
              <a:lnSpc>
                <a:spcPct val="80000"/>
              </a:lnSpc>
            </a:pPr>
            <a:r>
              <a:rPr lang="en-US" sz="2400" dirty="0">
                <a:latin typeface="Arial Black"/>
                <a:cs typeface="Arial Black"/>
              </a:rPr>
              <a:t>We believe </a:t>
            </a:r>
            <a:r>
              <a:rPr lang="en-US" sz="2400" dirty="0" smtClean="0">
                <a:latin typeface="Arial"/>
                <a:cs typeface="Arial"/>
              </a:rPr>
              <a:t>our impact goes beyond the HR professional.</a:t>
            </a:r>
          </a:p>
          <a:p>
            <a:pPr>
              <a:lnSpc>
                <a:spcPct val="80000"/>
              </a:lnSpc>
            </a:pPr>
            <a:endParaRPr lang="en-US" sz="2400" dirty="0">
              <a:latin typeface="Arial"/>
              <a:cs typeface="Arial"/>
            </a:endParaRPr>
          </a:p>
          <a:p>
            <a:pPr lvl="0">
              <a:lnSpc>
                <a:spcPct val="80000"/>
              </a:lnSpc>
            </a:pPr>
            <a:r>
              <a:rPr lang="en-US" sz="2400" dirty="0">
                <a:latin typeface="Arial Black"/>
                <a:cs typeface="Arial Black"/>
              </a:rPr>
              <a:t>We believe </a:t>
            </a:r>
            <a:r>
              <a:rPr lang="en-US" sz="2400" dirty="0">
                <a:latin typeface="Arial"/>
                <a:cs typeface="Arial"/>
              </a:rPr>
              <a:t>that in business, PEOPLE matter most.</a:t>
            </a:r>
          </a:p>
          <a:p>
            <a:pPr>
              <a:lnSpc>
                <a:spcPct val="80000"/>
              </a:lnSpc>
            </a:pPr>
            <a:r>
              <a:rPr lang="en-US" sz="2400" dirty="0">
                <a:latin typeface="Arial"/>
                <a:cs typeface="Arial"/>
              </a:rPr>
              <a:t> </a:t>
            </a:r>
          </a:p>
          <a:p>
            <a:pPr lvl="0">
              <a:lnSpc>
                <a:spcPct val="80000"/>
              </a:lnSpc>
            </a:pPr>
            <a:r>
              <a:rPr lang="en-US" sz="2400" dirty="0">
                <a:latin typeface="Arial Black"/>
                <a:cs typeface="Arial Black"/>
              </a:rPr>
              <a:t>We believe </a:t>
            </a:r>
            <a:r>
              <a:rPr lang="en-US" sz="2400" dirty="0">
                <a:latin typeface="Arial"/>
                <a:cs typeface="Arial"/>
              </a:rPr>
              <a:t>innovation drives business solutions</a:t>
            </a:r>
            <a:r>
              <a:rPr lang="en-US" sz="2400" dirty="0" smtClean="0">
                <a:latin typeface="Arial"/>
                <a:cs typeface="Arial"/>
              </a:rPr>
              <a:t>.</a:t>
            </a:r>
            <a:endParaRPr lang="en-US" sz="2400" dirty="0">
              <a:latin typeface="Arial"/>
              <a:cs typeface="Arial"/>
            </a:endParaRPr>
          </a:p>
          <a:p>
            <a:pPr>
              <a:lnSpc>
                <a:spcPct val="80000"/>
              </a:lnSpc>
            </a:pPr>
            <a:endParaRPr lang="en-US" sz="2800" dirty="0">
              <a:latin typeface="Arial"/>
              <a:cs typeface="Arial"/>
            </a:endParaRPr>
          </a:p>
          <a:p>
            <a:pPr lvl="0">
              <a:lnSpc>
                <a:spcPct val="80000"/>
              </a:lnSpc>
            </a:pPr>
            <a:r>
              <a:rPr lang="en-US" sz="2400" dirty="0">
                <a:latin typeface="Arial Black"/>
                <a:cs typeface="Arial Black"/>
              </a:rPr>
              <a:t>We </a:t>
            </a:r>
            <a:r>
              <a:rPr lang="en-US" sz="2400" dirty="0" smtClean="0">
                <a:latin typeface="Arial Black"/>
                <a:cs typeface="Arial Black"/>
              </a:rPr>
              <a:t>believe </a:t>
            </a:r>
            <a:r>
              <a:rPr lang="en-US" sz="2400" dirty="0" smtClean="0">
                <a:latin typeface="Arial" panose="020B0604020202020204" pitchFamily="34" charset="0"/>
                <a:cs typeface="Arial" panose="020B0604020202020204" pitchFamily="34" charset="0"/>
              </a:rPr>
              <a:t>LSHRM</a:t>
            </a:r>
            <a:r>
              <a:rPr lang="en-US" sz="2800" dirty="0" smtClean="0">
                <a:latin typeface="Arial Black"/>
                <a:cs typeface="Arial Black"/>
              </a:rPr>
              <a:t> </a:t>
            </a:r>
            <a:r>
              <a:rPr lang="en-US" sz="2400" dirty="0" smtClean="0">
                <a:latin typeface="Arial" panose="020B0604020202020204" pitchFamily="34" charset="0"/>
                <a:cs typeface="Arial" panose="020B0604020202020204" pitchFamily="34" charset="0"/>
              </a:rPr>
              <a:t>can be the catalyst for advancing the Kentuckiana workforce.</a:t>
            </a:r>
          </a:p>
          <a:p>
            <a:pPr lvl="0">
              <a:lnSpc>
                <a:spcPct val="80000"/>
              </a:lnSpc>
            </a:pPr>
            <a:endParaRPr lang="en-US" sz="2400" b="1" dirty="0">
              <a:solidFill>
                <a:schemeClr val="tx2"/>
              </a:solidFill>
              <a:latin typeface="Arial"/>
              <a:cs typeface="Arial"/>
            </a:endParaRPr>
          </a:p>
          <a:p>
            <a:pPr>
              <a:lnSpc>
                <a:spcPct val="80000"/>
              </a:lnSpc>
            </a:pPr>
            <a:r>
              <a:rPr lang="en-US" sz="2400" dirty="0">
                <a:solidFill>
                  <a:schemeClr val="tx2"/>
                </a:solidFill>
                <a:latin typeface="Arial"/>
                <a:cs typeface="Arial"/>
              </a:rPr>
              <a:t> </a:t>
            </a:r>
          </a:p>
        </p:txBody>
      </p:sp>
      <p:sp>
        <p:nvSpPr>
          <p:cNvPr id="5" name="TextBox 4"/>
          <p:cNvSpPr txBox="1"/>
          <p:nvPr/>
        </p:nvSpPr>
        <p:spPr>
          <a:xfrm>
            <a:off x="224287" y="77637"/>
            <a:ext cx="7401464" cy="923330"/>
          </a:xfrm>
          <a:prstGeom prst="rect">
            <a:avLst/>
          </a:prstGeom>
          <a:noFill/>
        </p:spPr>
        <p:txBody>
          <a:bodyPr wrap="square" rtlCol="0">
            <a:spAutoFit/>
          </a:bodyPr>
          <a:lstStyle/>
          <a:p>
            <a:r>
              <a:rPr lang="en-US" sz="5400" b="1" dirty="0" smtClean="0">
                <a:latin typeface="Verdana" panose="020B0604030504040204" pitchFamily="34" charset="0"/>
                <a:ea typeface="Verdana" panose="020B0604030504040204" pitchFamily="34" charset="0"/>
                <a:cs typeface="Verdana" panose="020B0604030504040204" pitchFamily="34" charset="0"/>
              </a:rPr>
              <a:t>Our Beliefs</a:t>
            </a:r>
            <a:endParaRPr lang="en-US" sz="5400" b="1" dirty="0">
              <a:latin typeface="Verdana" panose="020B0604030504040204" pitchFamily="34" charset="0"/>
              <a:ea typeface="Verdana" panose="020B0604030504040204" pitchFamily="34" charset="0"/>
              <a:cs typeface="Verdana" panose="020B0604030504040204" pitchFamily="34" charset="0"/>
            </a:endParaRPr>
          </a:p>
        </p:txBody>
      </p:sp>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372545" y="5181600"/>
            <a:ext cx="2438455" cy="1272061"/>
          </a:xfrm>
          <a:prstGeom prst="rect">
            <a:avLst/>
          </a:prstGeom>
        </p:spPr>
      </p:pic>
    </p:spTree>
    <p:extLst>
      <p:ext uri="{BB962C8B-B14F-4D97-AF65-F5344CB8AC3E}">
        <p14:creationId xmlns:p14="http://schemas.microsoft.com/office/powerpoint/2010/main" val="3162389622"/>
      </p:ext>
    </p:extLst>
  </p:cSld>
  <p:clrMapOvr>
    <a:masterClrMapping/>
  </p:clrMapOvr>
  <p:transition>
    <p:fad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60708" y="1500996"/>
            <a:ext cx="11407315" cy="4696670"/>
          </a:xfrm>
          <a:prstGeom prst="rect">
            <a:avLst/>
          </a:prstGeom>
        </p:spPr>
        <p:txBody>
          <a:bodyPr wrap="square">
            <a:spAutoFit/>
          </a:bodyPr>
          <a:lstStyle/>
          <a:p>
            <a:pPr lvl="0"/>
            <a:endParaRPr lang="en-US" sz="2400" b="1" dirty="0" smtClean="0">
              <a:solidFill>
                <a:schemeClr val="bg1"/>
              </a:solidFill>
              <a:latin typeface="Verdana" panose="020B0604030504040204" pitchFamily="34" charset="0"/>
              <a:ea typeface="Verdana" panose="020B0604030504040204" pitchFamily="34" charset="0"/>
              <a:cs typeface="Verdana" panose="020B0604030504040204" pitchFamily="34" charset="0"/>
            </a:endParaRPr>
          </a:p>
          <a:p>
            <a:pPr lvl="0"/>
            <a:r>
              <a:rPr lang="en-US" sz="2400" b="1" dirty="0" smtClean="0">
                <a:latin typeface="Verdana" panose="020B0604030504040204" pitchFamily="34" charset="0"/>
                <a:ea typeface="Verdana" panose="020B0604030504040204" pitchFamily="34" charset="0"/>
                <a:cs typeface="Verdana" panose="020B0604030504040204" pitchFamily="34" charset="0"/>
              </a:rPr>
              <a:t>IT’S </a:t>
            </a:r>
            <a:r>
              <a:rPr lang="en-US" sz="2400" b="1" dirty="0">
                <a:latin typeface="Verdana" panose="020B0604030504040204" pitchFamily="34" charset="0"/>
                <a:ea typeface="Verdana" panose="020B0604030504040204" pitchFamily="34" charset="0"/>
                <a:cs typeface="Verdana" panose="020B0604030504040204" pitchFamily="34" charset="0"/>
              </a:rPr>
              <a:t>ALL ABOUT P.E.O.P.L.E!</a:t>
            </a:r>
          </a:p>
          <a:p>
            <a:pPr lvl="0"/>
            <a:endParaRPr lang="en-US" sz="2400" b="1" dirty="0">
              <a:latin typeface="Verdana" panose="020B0604030504040204" pitchFamily="34" charset="0"/>
              <a:ea typeface="Verdana" panose="020B0604030504040204" pitchFamily="34" charset="0"/>
              <a:cs typeface="Verdana" panose="020B0604030504040204" pitchFamily="34" charset="0"/>
            </a:endParaRPr>
          </a:p>
          <a:p>
            <a:pPr lvl="0"/>
            <a:r>
              <a:rPr lang="en-US" sz="3200" b="1" dirty="0" smtClean="0">
                <a:solidFill>
                  <a:srgbClr val="FFC20E"/>
                </a:solidFill>
                <a:latin typeface="Verdana" panose="020B0604030504040204" pitchFamily="34" charset="0"/>
                <a:ea typeface="Verdana" panose="020B0604030504040204" pitchFamily="34" charset="0"/>
                <a:cs typeface="Verdana" panose="020B0604030504040204" pitchFamily="34" charset="0"/>
              </a:rPr>
              <a:t>P </a:t>
            </a:r>
            <a:r>
              <a:rPr lang="en-US" sz="2200" b="1" dirty="0" err="1" smtClean="0">
                <a:latin typeface="Verdana" panose="020B0604030504040204" pitchFamily="34" charset="0"/>
                <a:ea typeface="Verdana" panose="020B0604030504040204" pitchFamily="34" charset="0"/>
                <a:cs typeface="Verdana" panose="020B0604030504040204" pitchFamily="34" charset="0"/>
              </a:rPr>
              <a:t>artner</a:t>
            </a:r>
            <a:r>
              <a:rPr lang="en-US" sz="2200" b="1" dirty="0" smtClean="0">
                <a:latin typeface="Verdana" panose="020B0604030504040204" pitchFamily="34" charset="0"/>
                <a:ea typeface="Verdana" panose="020B0604030504040204" pitchFamily="34" charset="0"/>
                <a:cs typeface="Verdana" panose="020B0604030504040204" pitchFamily="34" charset="0"/>
              </a:rPr>
              <a:t> </a:t>
            </a:r>
            <a:r>
              <a:rPr lang="en-US" sz="2200" b="1" dirty="0">
                <a:latin typeface="Verdana" panose="020B0604030504040204" pitchFamily="34" charset="0"/>
                <a:ea typeface="Verdana" panose="020B0604030504040204" pitchFamily="34" charset="0"/>
                <a:cs typeface="Verdana" panose="020B0604030504040204" pitchFamily="34" charset="0"/>
              </a:rPr>
              <a:t>and share best practices</a:t>
            </a:r>
          </a:p>
          <a:p>
            <a:pPr lvl="0"/>
            <a:r>
              <a:rPr lang="en-US" sz="3200" b="1" dirty="0" smtClean="0">
                <a:solidFill>
                  <a:srgbClr val="FFC20E"/>
                </a:solidFill>
                <a:latin typeface="Verdana" panose="020B0604030504040204" pitchFamily="34" charset="0"/>
                <a:ea typeface="Verdana" panose="020B0604030504040204" pitchFamily="34" charset="0"/>
                <a:cs typeface="Verdana" panose="020B0604030504040204" pitchFamily="34" charset="0"/>
              </a:rPr>
              <a:t>E </a:t>
            </a:r>
            <a:r>
              <a:rPr lang="en-US" sz="2200" b="1" dirty="0" err="1" smtClean="0">
                <a:latin typeface="Verdana" panose="020B0604030504040204" pitchFamily="34" charset="0"/>
                <a:ea typeface="Verdana" panose="020B0604030504040204" pitchFamily="34" charset="0"/>
                <a:cs typeface="Verdana" panose="020B0604030504040204" pitchFamily="34" charset="0"/>
              </a:rPr>
              <a:t>ngage</a:t>
            </a:r>
            <a:r>
              <a:rPr lang="en-US" sz="2200" b="1" dirty="0" smtClean="0">
                <a:latin typeface="Verdana" panose="020B0604030504040204" pitchFamily="34" charset="0"/>
                <a:ea typeface="Verdana" panose="020B0604030504040204" pitchFamily="34" charset="0"/>
                <a:cs typeface="Verdana" panose="020B0604030504040204" pitchFamily="34" charset="0"/>
              </a:rPr>
              <a:t> </a:t>
            </a:r>
            <a:r>
              <a:rPr lang="en-US" sz="2200" b="1" dirty="0">
                <a:latin typeface="Verdana" panose="020B0604030504040204" pitchFamily="34" charset="0"/>
                <a:ea typeface="Verdana" panose="020B0604030504040204" pitchFamily="34" charset="0"/>
                <a:cs typeface="Verdana" panose="020B0604030504040204" pitchFamily="34" charset="0"/>
              </a:rPr>
              <a:t>new and existing membership and our volunteer base</a:t>
            </a:r>
          </a:p>
          <a:p>
            <a:pPr lvl="0"/>
            <a:r>
              <a:rPr lang="en-US" sz="3200" b="1" dirty="0" smtClean="0">
                <a:solidFill>
                  <a:srgbClr val="FFC20E"/>
                </a:solidFill>
                <a:latin typeface="Verdana" panose="020B0604030504040204" pitchFamily="34" charset="0"/>
                <a:ea typeface="Verdana" panose="020B0604030504040204" pitchFamily="34" charset="0"/>
                <a:cs typeface="Verdana" panose="020B0604030504040204" pitchFamily="34" charset="0"/>
              </a:rPr>
              <a:t>O </a:t>
            </a:r>
            <a:r>
              <a:rPr lang="en-US" sz="2200" b="1" dirty="0" err="1" smtClean="0">
                <a:latin typeface="Verdana" panose="020B0604030504040204" pitchFamily="34" charset="0"/>
                <a:ea typeface="Verdana" panose="020B0604030504040204" pitchFamily="34" charset="0"/>
                <a:cs typeface="Verdana" panose="020B0604030504040204" pitchFamily="34" charset="0"/>
              </a:rPr>
              <a:t>ffer</a:t>
            </a:r>
            <a:r>
              <a:rPr lang="en-US" sz="2200" b="1" dirty="0" smtClean="0">
                <a:latin typeface="Verdana" panose="020B0604030504040204" pitchFamily="34" charset="0"/>
                <a:ea typeface="Verdana" panose="020B0604030504040204" pitchFamily="34" charset="0"/>
                <a:cs typeface="Verdana" panose="020B0604030504040204" pitchFamily="34" charset="0"/>
              </a:rPr>
              <a:t> </a:t>
            </a:r>
            <a:r>
              <a:rPr lang="en-US" sz="2200" b="1" dirty="0">
                <a:latin typeface="Verdana" panose="020B0604030504040204" pitchFamily="34" charset="0"/>
                <a:ea typeface="Verdana" panose="020B0604030504040204" pitchFamily="34" charset="0"/>
                <a:cs typeface="Verdana" panose="020B0604030504040204" pitchFamily="34" charset="0"/>
              </a:rPr>
              <a:t>creative and disruptive programming (digital and in-person) </a:t>
            </a:r>
          </a:p>
          <a:p>
            <a:pPr lvl="0"/>
            <a:r>
              <a:rPr lang="en-US" sz="3200" b="1" dirty="0" smtClean="0">
                <a:solidFill>
                  <a:srgbClr val="FFC20E"/>
                </a:solidFill>
                <a:latin typeface="Verdana" panose="020B0604030504040204" pitchFamily="34" charset="0"/>
                <a:ea typeface="Verdana" panose="020B0604030504040204" pitchFamily="34" charset="0"/>
                <a:cs typeface="Verdana" panose="020B0604030504040204" pitchFamily="34" charset="0"/>
              </a:rPr>
              <a:t>P </a:t>
            </a:r>
            <a:r>
              <a:rPr lang="en-US" sz="2200" b="1" dirty="0" err="1" smtClean="0">
                <a:latin typeface="Verdana" panose="020B0604030504040204" pitchFamily="34" charset="0"/>
                <a:ea typeface="Verdana" panose="020B0604030504040204" pitchFamily="34" charset="0"/>
                <a:cs typeface="Verdana" panose="020B0604030504040204" pitchFamily="34" charset="0"/>
              </a:rPr>
              <a:t>romote</a:t>
            </a:r>
            <a:r>
              <a:rPr lang="en-US" sz="2200" b="1" dirty="0" smtClean="0">
                <a:latin typeface="Verdana" panose="020B0604030504040204" pitchFamily="34" charset="0"/>
                <a:ea typeface="Verdana" panose="020B0604030504040204" pitchFamily="34" charset="0"/>
                <a:cs typeface="Verdana" panose="020B0604030504040204" pitchFamily="34" charset="0"/>
              </a:rPr>
              <a:t> </a:t>
            </a:r>
            <a:r>
              <a:rPr lang="en-US" sz="2200" b="1" dirty="0">
                <a:latin typeface="Verdana" panose="020B0604030504040204" pitchFamily="34" charset="0"/>
                <a:ea typeface="Verdana" panose="020B0604030504040204" pitchFamily="34" charset="0"/>
                <a:cs typeface="Verdana" panose="020B0604030504040204" pitchFamily="34" charset="0"/>
              </a:rPr>
              <a:t>LSHRM brand through creative and consistent marketing</a:t>
            </a:r>
          </a:p>
          <a:p>
            <a:pPr lvl="0"/>
            <a:r>
              <a:rPr lang="en-US" sz="3200" b="1" dirty="0" smtClean="0">
                <a:solidFill>
                  <a:srgbClr val="FFC20E"/>
                </a:solidFill>
                <a:latin typeface="Verdana" panose="020B0604030504040204" pitchFamily="34" charset="0"/>
                <a:ea typeface="Verdana" panose="020B0604030504040204" pitchFamily="34" charset="0"/>
                <a:cs typeface="Verdana" panose="020B0604030504040204" pitchFamily="34" charset="0"/>
              </a:rPr>
              <a:t>L </a:t>
            </a:r>
            <a:r>
              <a:rPr lang="en-US" sz="2200" b="1" dirty="0" err="1" smtClean="0">
                <a:latin typeface="Verdana" panose="020B0604030504040204" pitchFamily="34" charset="0"/>
                <a:ea typeface="Verdana" panose="020B0604030504040204" pitchFamily="34" charset="0"/>
                <a:cs typeface="Verdana" panose="020B0604030504040204" pitchFamily="34" charset="0"/>
              </a:rPr>
              <a:t>ead</a:t>
            </a:r>
            <a:r>
              <a:rPr lang="en-US" sz="2200" b="1" dirty="0" smtClean="0">
                <a:latin typeface="Verdana" panose="020B0604030504040204" pitchFamily="34" charset="0"/>
                <a:ea typeface="Verdana" panose="020B0604030504040204" pitchFamily="34" charset="0"/>
                <a:cs typeface="Verdana" panose="020B0604030504040204" pitchFamily="34" charset="0"/>
              </a:rPr>
              <a:t> </a:t>
            </a:r>
            <a:r>
              <a:rPr lang="en-US" sz="2200" b="1" dirty="0">
                <a:latin typeface="Verdana" panose="020B0604030504040204" pitchFamily="34" charset="0"/>
                <a:ea typeface="Verdana" panose="020B0604030504040204" pitchFamily="34" charset="0"/>
                <a:cs typeface="Verdana" panose="020B0604030504040204" pitchFamily="34" charset="0"/>
              </a:rPr>
              <a:t>effort in building a stronger economy</a:t>
            </a:r>
          </a:p>
          <a:p>
            <a:pPr lvl="0"/>
            <a:r>
              <a:rPr lang="en-US" sz="3200" b="1" dirty="0" smtClean="0">
                <a:solidFill>
                  <a:srgbClr val="FFC20E"/>
                </a:solidFill>
                <a:latin typeface="Verdana" panose="020B0604030504040204" pitchFamily="34" charset="0"/>
                <a:ea typeface="Verdana" panose="020B0604030504040204" pitchFamily="34" charset="0"/>
                <a:cs typeface="Verdana" panose="020B0604030504040204" pitchFamily="34" charset="0"/>
              </a:rPr>
              <a:t>E </a:t>
            </a:r>
            <a:r>
              <a:rPr lang="en-US" sz="2200" b="1" dirty="0" err="1" smtClean="0">
                <a:latin typeface="Verdana" panose="020B0604030504040204" pitchFamily="34" charset="0"/>
                <a:ea typeface="Verdana" panose="020B0604030504040204" pitchFamily="34" charset="0"/>
                <a:cs typeface="Verdana" panose="020B0604030504040204" pitchFamily="34" charset="0"/>
              </a:rPr>
              <a:t>mpower</a:t>
            </a:r>
            <a:r>
              <a:rPr lang="en-US" sz="2200" b="1" dirty="0" smtClean="0">
                <a:latin typeface="Verdana" panose="020B0604030504040204" pitchFamily="34" charset="0"/>
                <a:ea typeface="Verdana" panose="020B0604030504040204" pitchFamily="34" charset="0"/>
                <a:cs typeface="Verdana" panose="020B0604030504040204" pitchFamily="34" charset="0"/>
              </a:rPr>
              <a:t> </a:t>
            </a:r>
            <a:r>
              <a:rPr lang="en-US" sz="2200" b="1" dirty="0">
                <a:latin typeface="Verdana" panose="020B0604030504040204" pitchFamily="34" charset="0"/>
                <a:ea typeface="Verdana" panose="020B0604030504040204" pitchFamily="34" charset="0"/>
                <a:cs typeface="Verdana" panose="020B0604030504040204" pitchFamily="34" charset="0"/>
              </a:rPr>
              <a:t>HR professionals to be strategic business partners</a:t>
            </a:r>
          </a:p>
          <a:p>
            <a:pPr lvl="0">
              <a:lnSpc>
                <a:spcPct val="80000"/>
              </a:lnSpc>
            </a:pPr>
            <a:endParaRPr lang="en-US" sz="2200" b="1" dirty="0">
              <a:solidFill>
                <a:schemeClr val="tx2"/>
              </a:solidFill>
              <a:latin typeface="Arial"/>
              <a:cs typeface="Arial"/>
            </a:endParaRPr>
          </a:p>
          <a:p>
            <a:pPr>
              <a:lnSpc>
                <a:spcPct val="80000"/>
              </a:lnSpc>
            </a:pPr>
            <a:r>
              <a:rPr lang="en-US" sz="2200" dirty="0">
                <a:solidFill>
                  <a:schemeClr val="tx2"/>
                </a:solidFill>
                <a:latin typeface="Arial"/>
                <a:cs typeface="Arial"/>
              </a:rPr>
              <a:t> </a:t>
            </a:r>
          </a:p>
        </p:txBody>
      </p:sp>
      <p:sp>
        <p:nvSpPr>
          <p:cNvPr id="5" name="TextBox 4"/>
          <p:cNvSpPr txBox="1"/>
          <p:nvPr/>
        </p:nvSpPr>
        <p:spPr>
          <a:xfrm>
            <a:off x="555170" y="315686"/>
            <a:ext cx="7434943" cy="841883"/>
          </a:xfrm>
          <a:prstGeom prst="rect">
            <a:avLst/>
          </a:prstGeom>
          <a:noFill/>
        </p:spPr>
        <p:txBody>
          <a:bodyPr wrap="square" rtlCol="0">
            <a:spAutoFit/>
          </a:bodyPr>
          <a:lstStyle/>
          <a:p>
            <a:r>
              <a:rPr lang="en-US" sz="4800" b="1" dirty="0" smtClean="0">
                <a:latin typeface="Verdana" panose="020B0604030504040204" pitchFamily="34" charset="0"/>
                <a:ea typeface="Verdana" panose="020B0604030504040204" pitchFamily="34" charset="0"/>
                <a:cs typeface="Verdana" panose="020B0604030504040204" pitchFamily="34" charset="0"/>
              </a:rPr>
              <a:t>Our Success Formula</a:t>
            </a:r>
            <a:endParaRPr lang="en-US" sz="4800" b="1" dirty="0">
              <a:latin typeface="Verdana" panose="020B0604030504040204" pitchFamily="34" charset="0"/>
              <a:ea typeface="Verdana" panose="020B0604030504040204" pitchFamily="34" charset="0"/>
              <a:cs typeface="Verdana" panose="020B0604030504040204" pitchFamily="34" charset="0"/>
            </a:endParaRPr>
          </a:p>
        </p:txBody>
      </p:sp>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492288" y="5453743"/>
            <a:ext cx="2438455" cy="1272061"/>
          </a:xfrm>
          <a:prstGeom prst="rect">
            <a:avLst/>
          </a:prstGeom>
        </p:spPr>
      </p:pic>
    </p:spTree>
    <p:extLst>
      <p:ext uri="{BB962C8B-B14F-4D97-AF65-F5344CB8AC3E}">
        <p14:creationId xmlns:p14="http://schemas.microsoft.com/office/powerpoint/2010/main" val="3877594876"/>
      </p:ext>
    </p:extLst>
  </p:cSld>
  <p:clrMapOvr>
    <a:masterClrMapping/>
  </p:clrMapOvr>
  <p:transition>
    <p:fad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4607" y="0"/>
            <a:ext cx="7772400" cy="1325563"/>
          </a:xfrm>
        </p:spPr>
        <p:txBody>
          <a:bodyPr/>
          <a:lstStyle/>
          <a:p>
            <a:r>
              <a:rPr lang="en-US" sz="4800" b="1" dirty="0" smtClean="0"/>
              <a:t>Our Behaviors</a:t>
            </a:r>
            <a:r>
              <a:rPr lang="en-US" dirty="0" smtClean="0"/>
              <a:t/>
            </a:r>
            <a:br>
              <a:rPr lang="en-US" dirty="0" smtClean="0"/>
            </a:br>
            <a:endParaRPr lang="en-US" sz="1600" dirty="0">
              <a:solidFill>
                <a:schemeClr val="tx1"/>
              </a:solidFill>
            </a:endParaRPr>
          </a:p>
        </p:txBody>
      </p:sp>
      <p:sp>
        <p:nvSpPr>
          <p:cNvPr id="3" name="Content Placeholder 2"/>
          <p:cNvSpPr>
            <a:spLocks noGrp="1"/>
          </p:cNvSpPr>
          <p:nvPr>
            <p:ph idx="1"/>
          </p:nvPr>
        </p:nvSpPr>
        <p:spPr>
          <a:xfrm>
            <a:off x="189783" y="1879955"/>
            <a:ext cx="11869946" cy="4351338"/>
          </a:xfrm>
        </p:spPr>
        <p:txBody>
          <a:bodyPr>
            <a:normAutofit/>
          </a:bodyPr>
          <a:lstStyle/>
          <a:p>
            <a:pPr marL="0" indent="0">
              <a:buNone/>
            </a:pPr>
            <a:r>
              <a:rPr lang="en-US" sz="1800" b="1" dirty="0" smtClean="0">
                <a:solidFill>
                  <a:schemeClr val="tx1"/>
                </a:solidFill>
              </a:rPr>
              <a:t>The </a:t>
            </a:r>
            <a:r>
              <a:rPr lang="en-US" sz="1800" b="1" dirty="0">
                <a:solidFill>
                  <a:schemeClr val="tx1"/>
                </a:solidFill>
              </a:rPr>
              <a:t>5 </a:t>
            </a:r>
            <a:r>
              <a:rPr lang="en-US" sz="1800" b="1" dirty="0" smtClean="0">
                <a:solidFill>
                  <a:schemeClr val="tx1"/>
                </a:solidFill>
              </a:rPr>
              <a:t>C’s</a:t>
            </a:r>
          </a:p>
          <a:p>
            <a:pPr marL="0" indent="0">
              <a:buNone/>
            </a:pPr>
            <a:endParaRPr lang="en-US" sz="1800" b="1" dirty="0">
              <a:solidFill>
                <a:schemeClr val="tx1"/>
              </a:solidFill>
            </a:endParaRPr>
          </a:p>
          <a:p>
            <a:r>
              <a:rPr lang="en-US" sz="1800" b="1" dirty="0" smtClean="0">
                <a:solidFill>
                  <a:schemeClr val="tx1"/>
                </a:solidFill>
              </a:rPr>
              <a:t>Be </a:t>
            </a:r>
            <a:r>
              <a:rPr lang="en-US" sz="1800" b="1" u="sng" dirty="0">
                <a:solidFill>
                  <a:schemeClr val="tx1"/>
                </a:solidFill>
              </a:rPr>
              <a:t>C</a:t>
            </a:r>
            <a:r>
              <a:rPr lang="en-US" sz="1800" b="1" dirty="0">
                <a:solidFill>
                  <a:schemeClr val="tx1"/>
                </a:solidFill>
              </a:rPr>
              <a:t>ommitted </a:t>
            </a:r>
            <a:endParaRPr lang="en-US" sz="1800" dirty="0">
              <a:solidFill>
                <a:schemeClr val="tx1"/>
              </a:solidFill>
            </a:endParaRPr>
          </a:p>
          <a:p>
            <a:r>
              <a:rPr lang="en-US" sz="1800" dirty="0">
                <a:solidFill>
                  <a:schemeClr val="tx1"/>
                </a:solidFill>
              </a:rPr>
              <a:t>Passionately engage to deliver on your expected outcomes and our shared purpose </a:t>
            </a:r>
          </a:p>
          <a:p>
            <a:r>
              <a:rPr lang="en-US" sz="1800" b="1" dirty="0">
                <a:solidFill>
                  <a:schemeClr val="tx1"/>
                </a:solidFill>
              </a:rPr>
              <a:t>Be </a:t>
            </a:r>
            <a:r>
              <a:rPr lang="en-US" sz="1800" b="1" u="sng" dirty="0">
                <a:solidFill>
                  <a:schemeClr val="tx1"/>
                </a:solidFill>
              </a:rPr>
              <a:t>C</a:t>
            </a:r>
            <a:r>
              <a:rPr lang="en-US" sz="1800" b="1" dirty="0">
                <a:solidFill>
                  <a:schemeClr val="tx1"/>
                </a:solidFill>
              </a:rPr>
              <a:t>reative &amp; </a:t>
            </a:r>
            <a:r>
              <a:rPr lang="en-US" sz="1800" b="1" u="sng" dirty="0">
                <a:solidFill>
                  <a:schemeClr val="tx1"/>
                </a:solidFill>
              </a:rPr>
              <a:t>C</a:t>
            </a:r>
            <a:r>
              <a:rPr lang="en-US" sz="1800" b="1" dirty="0">
                <a:solidFill>
                  <a:schemeClr val="tx1"/>
                </a:solidFill>
              </a:rPr>
              <a:t>ollaborative</a:t>
            </a:r>
            <a:endParaRPr lang="en-US" sz="1800" dirty="0">
              <a:solidFill>
                <a:schemeClr val="tx1"/>
              </a:solidFill>
            </a:endParaRPr>
          </a:p>
          <a:p>
            <a:r>
              <a:rPr lang="en-US" sz="1800" dirty="0">
                <a:solidFill>
                  <a:schemeClr val="tx1"/>
                </a:solidFill>
              </a:rPr>
              <a:t>Accept diverse points of view and work together to develop bold, innovative solutions</a:t>
            </a:r>
          </a:p>
          <a:p>
            <a:r>
              <a:rPr lang="en-US" sz="1800" b="1" dirty="0">
                <a:solidFill>
                  <a:schemeClr val="tx1"/>
                </a:solidFill>
              </a:rPr>
              <a:t>Be </a:t>
            </a:r>
            <a:r>
              <a:rPr lang="en-US" sz="1800" b="1" u="sng" dirty="0">
                <a:solidFill>
                  <a:schemeClr val="tx1"/>
                </a:solidFill>
              </a:rPr>
              <a:t>C</a:t>
            </a:r>
            <a:r>
              <a:rPr lang="en-US" sz="1800" b="1" dirty="0">
                <a:solidFill>
                  <a:schemeClr val="tx1"/>
                </a:solidFill>
              </a:rPr>
              <a:t>urrent</a:t>
            </a:r>
            <a:endParaRPr lang="en-US" sz="1800" dirty="0">
              <a:solidFill>
                <a:schemeClr val="tx1"/>
              </a:solidFill>
            </a:endParaRPr>
          </a:p>
          <a:p>
            <a:r>
              <a:rPr lang="en-US" sz="1800" dirty="0">
                <a:solidFill>
                  <a:schemeClr val="tx1"/>
                </a:solidFill>
              </a:rPr>
              <a:t>Stay on top of industry trends and the changing HR landscape so that we can be informed experts</a:t>
            </a:r>
          </a:p>
          <a:p>
            <a:r>
              <a:rPr lang="en-US" sz="1800" b="1" dirty="0">
                <a:solidFill>
                  <a:schemeClr val="tx1"/>
                </a:solidFill>
              </a:rPr>
              <a:t>Be </a:t>
            </a:r>
            <a:r>
              <a:rPr lang="en-US" sz="1800" b="1" u="sng" dirty="0">
                <a:solidFill>
                  <a:schemeClr val="tx1"/>
                </a:solidFill>
              </a:rPr>
              <a:t>C</a:t>
            </a:r>
            <a:r>
              <a:rPr lang="en-US" sz="1800" b="1" dirty="0">
                <a:solidFill>
                  <a:schemeClr val="tx1"/>
                </a:solidFill>
              </a:rPr>
              <a:t>hange Agents</a:t>
            </a:r>
            <a:endParaRPr lang="en-US" sz="1800" dirty="0">
              <a:solidFill>
                <a:schemeClr val="tx1"/>
              </a:solidFill>
            </a:endParaRPr>
          </a:p>
          <a:p>
            <a:r>
              <a:rPr lang="en-US" sz="1800" dirty="0">
                <a:solidFill>
                  <a:schemeClr val="tx1"/>
                </a:solidFill>
              </a:rPr>
              <a:t>Make a difference by responding to changes in the community and offering solutions</a:t>
            </a:r>
          </a:p>
          <a:p>
            <a:endParaRPr lang="en-US" sz="1800" dirty="0">
              <a:solidFill>
                <a:schemeClr val="tx1"/>
              </a:solidFill>
            </a:endParaRPr>
          </a:p>
        </p:txBody>
      </p:sp>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12A259F2-8B13-49A2-9B72-26A7A66678D7}" type="slidenum">
              <a:rPr lang="en-US" smtClean="0"/>
              <a:pPr/>
              <a:t>7</a:t>
            </a:fld>
            <a:endParaRPr lang="en-US" dirty="0"/>
          </a:p>
        </p:txBody>
      </p:sp>
      <p:pic>
        <p:nvPicPr>
          <p:cNvPr id="8" name="Pictur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307231" y="330698"/>
            <a:ext cx="2438455" cy="1272061"/>
          </a:xfrm>
          <a:prstGeom prst="rect">
            <a:avLst/>
          </a:prstGeom>
        </p:spPr>
      </p:pic>
    </p:spTree>
    <p:extLst>
      <p:ext uri="{BB962C8B-B14F-4D97-AF65-F5344CB8AC3E}">
        <p14:creationId xmlns:p14="http://schemas.microsoft.com/office/powerpoint/2010/main" val="1043005282"/>
      </p:ext>
    </p:extLst>
  </p:cSld>
  <p:clrMapOvr>
    <a:masterClrMapping/>
  </p:clrMapOvr>
  <p:transition>
    <p:fad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3286" y="58816"/>
            <a:ext cx="10515600" cy="1325563"/>
          </a:xfrm>
        </p:spPr>
        <p:txBody>
          <a:bodyPr/>
          <a:lstStyle/>
          <a:p>
            <a:r>
              <a:rPr lang="en-US" b="1" dirty="0" smtClean="0"/>
              <a:t>Benefits of volunteering with LSHRM</a:t>
            </a:r>
            <a:endParaRPr lang="en-US" b="1" dirty="0"/>
          </a:p>
        </p:txBody>
      </p:sp>
      <p:graphicFrame>
        <p:nvGraphicFramePr>
          <p:cNvPr id="9" name="Content Placeholder 8"/>
          <p:cNvGraphicFramePr>
            <a:graphicFrameLocks noGrp="1"/>
          </p:cNvGraphicFramePr>
          <p:nvPr>
            <p:ph idx="1"/>
            <p:extLst>
              <p:ext uri="{D42A27DB-BD31-4B8C-83A1-F6EECF244321}">
                <p14:modId xmlns:p14="http://schemas.microsoft.com/office/powerpoint/2010/main" val="1731130990"/>
              </p:ext>
            </p:extLst>
          </p:nvPr>
        </p:nvGraphicFramePr>
        <p:xfrm>
          <a:off x="293915" y="1540192"/>
          <a:ext cx="11331615" cy="4998720"/>
        </p:xfrm>
        <a:graphic>
          <a:graphicData uri="http://schemas.openxmlformats.org/drawingml/2006/table">
            <a:tbl>
              <a:tblPr firstRow="1" bandRow="1">
                <a:tableStyleId>{5C22544A-7EE6-4342-B048-85BDC9FD1C3A}</a:tableStyleId>
              </a:tblPr>
              <a:tblGrid>
                <a:gridCol w="5633376"/>
                <a:gridCol w="5698239"/>
              </a:tblGrid>
              <a:tr h="588908">
                <a:tc>
                  <a:txBody>
                    <a:bodyPr/>
                    <a:lstStyle/>
                    <a:p>
                      <a:pPr marL="285750" indent="-285750">
                        <a:buFont typeface="Arial" panose="020B0604020202020204" pitchFamily="34" charset="0"/>
                        <a:buChar char="•"/>
                      </a:pPr>
                      <a:r>
                        <a:rPr lang="en-US" sz="2000" b="0" dirty="0" smtClean="0">
                          <a:solidFill>
                            <a:schemeClr val="tx1"/>
                          </a:solidFill>
                        </a:rPr>
                        <a:t>Attend monthly educational meetings at the member rate</a:t>
                      </a:r>
                      <a:endParaRPr lang="en-US" sz="2000" b="0" dirty="0">
                        <a:solidFill>
                          <a:schemeClr val="tx1"/>
                        </a:solidFill>
                      </a:endParaRPr>
                    </a:p>
                  </a:txBody>
                  <a:tcPr>
                    <a:noFill/>
                  </a:tcPr>
                </a:tc>
                <a:tc>
                  <a:txBody>
                    <a:bodyPr/>
                    <a:lstStyle/>
                    <a:p>
                      <a:pPr marL="285750" indent="-285750">
                        <a:buFont typeface="Arial" panose="020B0604020202020204" pitchFamily="34" charset="0"/>
                        <a:buChar char="•"/>
                      </a:pPr>
                      <a:r>
                        <a:rPr lang="en-US" sz="2000" b="0" dirty="0" smtClean="0">
                          <a:solidFill>
                            <a:schemeClr val="tx1"/>
                          </a:solidFill>
                        </a:rPr>
                        <a:t>Advertise your organization’s HR openings at no cost</a:t>
                      </a:r>
                      <a:endParaRPr lang="en-US" sz="2000" b="0" dirty="0">
                        <a:solidFill>
                          <a:schemeClr val="tx1"/>
                        </a:solidFill>
                      </a:endParaRPr>
                    </a:p>
                  </a:txBody>
                  <a:tcPr>
                    <a:noFill/>
                  </a:tcPr>
                </a:tc>
              </a:tr>
              <a:tr h="343857">
                <a:tc>
                  <a:txBody>
                    <a:bodyPr/>
                    <a:lstStyle/>
                    <a:p>
                      <a:pPr marL="285750" indent="-285750">
                        <a:buFont typeface="Arial" panose="020B0604020202020204" pitchFamily="34" charset="0"/>
                        <a:buChar char="•"/>
                      </a:pPr>
                      <a:r>
                        <a:rPr lang="en-US" sz="2000" b="0" dirty="0" smtClean="0">
                          <a:solidFill>
                            <a:schemeClr val="tx1"/>
                          </a:solidFill>
                        </a:rPr>
                        <a:t>Earn SHRM Certification and HRCI Credits </a:t>
                      </a:r>
                      <a:endParaRPr lang="en-US" sz="2000" b="0" dirty="0">
                        <a:solidFill>
                          <a:schemeClr val="tx1"/>
                        </a:solidFill>
                      </a:endParaRPr>
                    </a:p>
                  </a:txBody>
                  <a:tcPr>
                    <a:noFill/>
                  </a:tcPr>
                </a:tc>
                <a:tc>
                  <a:txBody>
                    <a:bodyPr/>
                    <a:lstStyle/>
                    <a:p>
                      <a:pPr marL="285750" indent="-285750">
                        <a:buFont typeface="Arial" panose="020B0604020202020204" pitchFamily="34" charset="0"/>
                        <a:buChar char="•"/>
                      </a:pPr>
                      <a:r>
                        <a:rPr lang="en-US" sz="2000" dirty="0" smtClean="0">
                          <a:solidFill>
                            <a:schemeClr val="tx1"/>
                          </a:solidFill>
                        </a:rPr>
                        <a:t>Job/career transition support group</a:t>
                      </a:r>
                      <a:endParaRPr lang="en-US" sz="2000" dirty="0">
                        <a:solidFill>
                          <a:schemeClr val="tx1"/>
                        </a:solidFill>
                      </a:endParaRPr>
                    </a:p>
                  </a:txBody>
                  <a:tcPr>
                    <a:noFill/>
                  </a:tcPr>
                </a:tc>
              </a:tr>
              <a:tr h="651283">
                <a:tc>
                  <a:txBody>
                    <a:bodyPr/>
                    <a:lstStyle/>
                    <a:p>
                      <a:pPr marL="285750" indent="-285750">
                        <a:buFont typeface="Arial" panose="020B0604020202020204" pitchFamily="34" charset="0"/>
                        <a:buChar char="•"/>
                      </a:pPr>
                      <a:r>
                        <a:rPr lang="en-US" sz="2000" dirty="0" smtClean="0">
                          <a:solidFill>
                            <a:schemeClr val="tx1"/>
                          </a:solidFill>
                        </a:rPr>
                        <a:t>SHRM Certification preparation study groups for FREE</a:t>
                      </a:r>
                      <a:endParaRPr lang="en-US" sz="2000" dirty="0">
                        <a:solidFill>
                          <a:schemeClr val="tx1"/>
                        </a:solidFill>
                      </a:endParaRPr>
                    </a:p>
                  </a:txBody>
                  <a:tcPr>
                    <a:noFill/>
                  </a:tcPr>
                </a:tc>
                <a:tc>
                  <a:txBody>
                    <a:bodyPr/>
                    <a:lstStyle/>
                    <a:p>
                      <a:pPr marL="285750" indent="-285750">
                        <a:buFont typeface="Arial" panose="020B0604020202020204" pitchFamily="34" charset="0"/>
                        <a:buChar char="•"/>
                      </a:pPr>
                      <a:r>
                        <a:rPr lang="en-US" sz="2000" dirty="0" smtClean="0">
                          <a:solidFill>
                            <a:schemeClr val="tx1"/>
                          </a:solidFill>
                        </a:rPr>
                        <a:t>Attend internship management workshops and student opportunities</a:t>
                      </a:r>
                      <a:endParaRPr lang="en-US" sz="2000" dirty="0">
                        <a:solidFill>
                          <a:schemeClr val="tx1"/>
                        </a:solidFill>
                      </a:endParaRPr>
                    </a:p>
                  </a:txBody>
                  <a:tcPr>
                    <a:noFill/>
                  </a:tcPr>
                </a:tc>
              </a:tr>
              <a:tr h="370538">
                <a:tc>
                  <a:txBody>
                    <a:bodyPr/>
                    <a:lstStyle/>
                    <a:p>
                      <a:pPr marL="285750" indent="-285750">
                        <a:buFont typeface="Arial" panose="020B0604020202020204" pitchFamily="34" charset="0"/>
                        <a:buChar char="•"/>
                      </a:pPr>
                      <a:r>
                        <a:rPr lang="en-US" sz="2000" dirty="0" smtClean="0">
                          <a:solidFill>
                            <a:schemeClr val="tx1"/>
                          </a:solidFill>
                        </a:rPr>
                        <a:t>Networking opportunities</a:t>
                      </a:r>
                      <a:endParaRPr lang="en-US" sz="2000" dirty="0">
                        <a:solidFill>
                          <a:schemeClr val="tx1"/>
                        </a:solidFill>
                      </a:endParaRPr>
                    </a:p>
                  </a:txBody>
                  <a:tcPr>
                    <a:noFill/>
                  </a:tcPr>
                </a:tc>
                <a:tc>
                  <a:txBody>
                    <a:bodyPr/>
                    <a:lstStyle/>
                    <a:p>
                      <a:pPr marL="285750" indent="-285750">
                        <a:buFont typeface="Arial" panose="020B0604020202020204" pitchFamily="34" charset="0"/>
                        <a:buChar char="•"/>
                      </a:pPr>
                      <a:r>
                        <a:rPr lang="en-US" sz="2000" dirty="0" smtClean="0">
                          <a:solidFill>
                            <a:schemeClr val="tx1"/>
                          </a:solidFill>
                        </a:rPr>
                        <a:t>Attend other special LSHRM events at the member rate</a:t>
                      </a:r>
                      <a:endParaRPr lang="en-US" sz="2000" dirty="0">
                        <a:solidFill>
                          <a:schemeClr val="tx1"/>
                        </a:solidFill>
                      </a:endParaRPr>
                    </a:p>
                  </a:txBody>
                  <a:tcPr>
                    <a:noFill/>
                  </a:tcPr>
                </a:tc>
              </a:tr>
              <a:tr h="343857">
                <a:tc>
                  <a:txBody>
                    <a:bodyPr/>
                    <a:lstStyle/>
                    <a:p>
                      <a:pPr marL="285750" indent="-285750">
                        <a:buFont typeface="Arial" panose="020B0604020202020204" pitchFamily="34" charset="0"/>
                        <a:buChar char="•"/>
                      </a:pPr>
                      <a:r>
                        <a:rPr lang="en-US" sz="2000" dirty="0" smtClean="0">
                          <a:solidFill>
                            <a:schemeClr val="tx1"/>
                          </a:solidFill>
                        </a:rPr>
                        <a:t>Community volunteer opportunities</a:t>
                      </a:r>
                      <a:endParaRPr lang="en-US" sz="2000" dirty="0">
                        <a:solidFill>
                          <a:schemeClr val="tx1"/>
                        </a:solidFill>
                      </a:endParaRPr>
                    </a:p>
                  </a:txBody>
                  <a:tcPr>
                    <a:noFill/>
                  </a:tcPr>
                </a:tc>
                <a:tc>
                  <a:txBody>
                    <a:bodyPr/>
                    <a:lstStyle/>
                    <a:p>
                      <a:pPr marL="285750" indent="-285750">
                        <a:buFont typeface="Arial" panose="020B0604020202020204" pitchFamily="34" charset="0"/>
                        <a:buChar char="•"/>
                      </a:pPr>
                      <a:r>
                        <a:rPr lang="en-US" sz="2000" dirty="0" smtClean="0">
                          <a:solidFill>
                            <a:schemeClr val="tx1"/>
                          </a:solidFill>
                        </a:rPr>
                        <a:t>Mentor and mentee opportunities</a:t>
                      </a:r>
                      <a:endParaRPr lang="en-US" sz="2000" dirty="0">
                        <a:solidFill>
                          <a:schemeClr val="tx1"/>
                        </a:solidFill>
                      </a:endParaRPr>
                    </a:p>
                  </a:txBody>
                  <a:tcPr>
                    <a:noFill/>
                  </a:tcPr>
                </a:tc>
              </a:tr>
              <a:tr h="601751">
                <a:tc>
                  <a:txBody>
                    <a:bodyPr/>
                    <a:lstStyle/>
                    <a:p>
                      <a:pPr marL="285750" indent="-285750">
                        <a:buFont typeface="Arial" panose="020B0604020202020204" pitchFamily="34" charset="0"/>
                        <a:buChar char="•"/>
                      </a:pPr>
                      <a:r>
                        <a:rPr lang="en-US" sz="2000" dirty="0" smtClean="0">
                          <a:solidFill>
                            <a:schemeClr val="tx1"/>
                          </a:solidFill>
                        </a:rPr>
                        <a:t>Leverage a virtual resume coach at no cost for those in transition or seeking new opportunities</a:t>
                      </a:r>
                      <a:endParaRPr lang="en-US" sz="2000" dirty="0">
                        <a:solidFill>
                          <a:schemeClr val="tx1"/>
                        </a:solidFill>
                      </a:endParaRPr>
                    </a:p>
                  </a:txBody>
                  <a:tcPr>
                    <a:noFill/>
                  </a:tcPr>
                </a:tc>
                <a:tc>
                  <a:txBody>
                    <a:bodyPr/>
                    <a:lstStyle/>
                    <a:p>
                      <a:pPr marL="285750" indent="-285750">
                        <a:buFont typeface="Arial" panose="020B0604020202020204" pitchFamily="34" charset="0"/>
                        <a:buChar char="•"/>
                      </a:pPr>
                      <a:r>
                        <a:rPr lang="en-US" sz="2000" dirty="0" smtClean="0">
                          <a:solidFill>
                            <a:schemeClr val="tx1"/>
                          </a:solidFill>
                        </a:rPr>
                        <a:t>Alignment and partnership with the national SHRM Foundation</a:t>
                      </a:r>
                      <a:endParaRPr lang="en-US" sz="2000" dirty="0">
                        <a:solidFill>
                          <a:schemeClr val="tx1"/>
                        </a:solidFill>
                      </a:endParaRPr>
                    </a:p>
                  </a:txBody>
                  <a:tcPr>
                    <a:noFill/>
                  </a:tcPr>
                </a:tc>
              </a:tr>
              <a:tr h="601751">
                <a:tc>
                  <a:txBody>
                    <a:bodyPr/>
                    <a:lstStyle/>
                    <a:p>
                      <a:pPr marL="285750" indent="-285750">
                        <a:buFont typeface="Arial" panose="020B0604020202020204" pitchFamily="34" charset="0"/>
                        <a:buChar char="•"/>
                      </a:pPr>
                      <a:r>
                        <a:rPr lang="en-US" sz="2000" dirty="0" smtClean="0">
                          <a:solidFill>
                            <a:schemeClr val="tx1"/>
                          </a:solidFill>
                        </a:rPr>
                        <a:t>Leadership and teamwork opportunities via board appointments or committee participation</a:t>
                      </a:r>
                      <a:endParaRPr lang="en-US" sz="2000" dirty="0">
                        <a:solidFill>
                          <a:schemeClr val="tx1"/>
                        </a:solidFill>
                      </a:endParaRPr>
                    </a:p>
                  </a:txBody>
                  <a:tcPr>
                    <a:noFill/>
                  </a:tcPr>
                </a:tc>
                <a:tc>
                  <a:txBody>
                    <a:bodyPr/>
                    <a:lstStyle/>
                    <a:p>
                      <a:pPr marL="285750" indent="-285750">
                        <a:buFont typeface="Arial" panose="020B0604020202020204" pitchFamily="34" charset="0"/>
                        <a:buChar char="•"/>
                      </a:pPr>
                      <a:r>
                        <a:rPr lang="en-US" sz="2000" dirty="0" smtClean="0">
                          <a:solidFill>
                            <a:schemeClr val="tx1"/>
                          </a:solidFill>
                        </a:rPr>
                        <a:t>IT’S FUN!</a:t>
                      </a:r>
                    </a:p>
                    <a:p>
                      <a:pPr marL="285750" indent="-285750">
                        <a:buFont typeface="Arial" panose="020B0604020202020204" pitchFamily="34" charset="0"/>
                        <a:buChar char="•"/>
                      </a:pPr>
                      <a:endParaRPr lang="en-US" sz="2000" dirty="0">
                        <a:solidFill>
                          <a:schemeClr val="tx1"/>
                        </a:solidFill>
                      </a:endParaRPr>
                    </a:p>
                  </a:txBody>
                  <a:tcPr>
                    <a:noFill/>
                  </a:tcPr>
                </a:tc>
              </a:tr>
              <a:tr h="601751">
                <a:tc>
                  <a:txBody>
                    <a:bodyPr/>
                    <a:lstStyle/>
                    <a:p>
                      <a:pPr marL="285750" indent="-285750">
                        <a:buFont typeface="Arial" panose="020B0604020202020204" pitchFamily="34" charset="0"/>
                        <a:buChar char="•"/>
                      </a:pPr>
                      <a:r>
                        <a:rPr lang="en-US" sz="2000" dirty="0" smtClean="0">
                          <a:solidFill>
                            <a:schemeClr val="tx1"/>
                          </a:solidFill>
                        </a:rPr>
                        <a:t>Access to on-line professional development content</a:t>
                      </a:r>
                      <a:endParaRPr lang="en-US" sz="2000" dirty="0">
                        <a:solidFill>
                          <a:schemeClr val="tx1"/>
                        </a:solidFill>
                      </a:endParaRPr>
                    </a:p>
                  </a:txBody>
                  <a:tcPr>
                    <a:noFill/>
                  </a:tcPr>
                </a:tc>
                <a:tc>
                  <a:txBody>
                    <a:bodyPr/>
                    <a:lstStyle/>
                    <a:p>
                      <a:pPr marL="285750" indent="-285750">
                        <a:buFont typeface="Arial" panose="020B0604020202020204" pitchFamily="34" charset="0"/>
                        <a:buChar char="•"/>
                      </a:pPr>
                      <a:endParaRPr lang="en-US" sz="2000" dirty="0">
                        <a:solidFill>
                          <a:schemeClr val="tx1"/>
                        </a:solidFill>
                      </a:endParaRPr>
                    </a:p>
                  </a:txBody>
                  <a:tcPr>
                    <a:noFill/>
                  </a:tcPr>
                </a:tc>
              </a:tr>
            </a:tbl>
          </a:graphicData>
        </a:graphic>
      </p:graphicFrame>
      <p:sp>
        <p:nvSpPr>
          <p:cNvPr id="6" name="Slide Number Placeholder 5"/>
          <p:cNvSpPr>
            <a:spLocks noGrp="1"/>
          </p:cNvSpPr>
          <p:nvPr>
            <p:ph type="sldNum" sz="quarter" idx="12"/>
          </p:nvPr>
        </p:nvSpPr>
        <p:spPr/>
        <p:txBody>
          <a:bodyPr/>
          <a:lstStyle/>
          <a:p>
            <a:fld id="{12A259F2-8B13-49A2-9B72-26A7A66678D7}" type="slidenum">
              <a:rPr lang="en-US" smtClean="0"/>
              <a:pPr/>
              <a:t>8</a:t>
            </a:fld>
            <a:endParaRPr lang="en-US" dirty="0"/>
          </a:p>
        </p:txBody>
      </p:sp>
      <p:pic>
        <p:nvPicPr>
          <p:cNvPr id="8" name="Pictur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078630" y="112318"/>
            <a:ext cx="2438455" cy="1272061"/>
          </a:xfrm>
          <a:prstGeom prst="rect">
            <a:avLst/>
          </a:prstGeom>
        </p:spPr>
      </p:pic>
    </p:spTree>
    <p:extLst>
      <p:ext uri="{BB962C8B-B14F-4D97-AF65-F5344CB8AC3E}">
        <p14:creationId xmlns:p14="http://schemas.microsoft.com/office/powerpoint/2010/main" val="661219344"/>
      </p:ext>
    </p:extLst>
  </p:cSld>
  <p:clrMapOvr>
    <a:masterClrMapping/>
  </p:clrMapOvr>
  <p:transition>
    <p:fad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6295" y="311"/>
            <a:ext cx="10592591" cy="1325563"/>
          </a:xfrm>
        </p:spPr>
        <p:txBody>
          <a:bodyPr>
            <a:normAutofit/>
          </a:bodyPr>
          <a:lstStyle/>
          <a:p>
            <a:r>
              <a:rPr lang="en-US" sz="4000" b="1" dirty="0" smtClean="0"/>
              <a:t>What is required of a LSHRM Board Member </a:t>
            </a:r>
            <a:endParaRPr lang="en-US" sz="4000" b="1" dirty="0"/>
          </a:p>
        </p:txBody>
      </p:sp>
      <p:sp>
        <p:nvSpPr>
          <p:cNvPr id="3" name="Content Placeholder 2"/>
          <p:cNvSpPr>
            <a:spLocks noGrp="1"/>
          </p:cNvSpPr>
          <p:nvPr>
            <p:ph idx="1"/>
          </p:nvPr>
        </p:nvSpPr>
        <p:spPr>
          <a:xfrm>
            <a:off x="51159" y="1421949"/>
            <a:ext cx="11248846" cy="5116965"/>
          </a:xfrm>
        </p:spPr>
        <p:txBody>
          <a:bodyPr>
            <a:normAutofit/>
          </a:bodyPr>
          <a:lstStyle/>
          <a:p>
            <a:endParaRPr lang="en-US" dirty="0"/>
          </a:p>
          <a:p>
            <a:r>
              <a:rPr lang="en-US" dirty="0" smtClean="0">
                <a:solidFill>
                  <a:schemeClr val="tx1"/>
                </a:solidFill>
              </a:rPr>
              <a:t>Maintain </a:t>
            </a:r>
            <a:r>
              <a:rPr lang="en-US" dirty="0">
                <a:solidFill>
                  <a:schemeClr val="tx1"/>
                </a:solidFill>
              </a:rPr>
              <a:t>an LSHRM and national SHRM membership while serving on the board. </a:t>
            </a:r>
            <a:endParaRPr lang="en-US" dirty="0" smtClean="0">
              <a:solidFill>
                <a:schemeClr val="tx1"/>
              </a:solidFill>
            </a:endParaRPr>
          </a:p>
          <a:p>
            <a:r>
              <a:rPr lang="en-US" dirty="0" smtClean="0">
                <a:solidFill>
                  <a:schemeClr val="tx1"/>
                </a:solidFill>
              </a:rPr>
              <a:t>Know </a:t>
            </a:r>
            <a:r>
              <a:rPr lang="en-US" dirty="0">
                <a:solidFill>
                  <a:schemeClr val="tx1"/>
                </a:solidFill>
              </a:rPr>
              <a:t>and understand the LSHRM bylaws. </a:t>
            </a:r>
          </a:p>
          <a:p>
            <a:r>
              <a:rPr lang="en-US" dirty="0" smtClean="0">
                <a:solidFill>
                  <a:schemeClr val="tx1"/>
                </a:solidFill>
              </a:rPr>
              <a:t>Be </a:t>
            </a:r>
            <a:r>
              <a:rPr lang="en-US" dirty="0">
                <a:solidFill>
                  <a:schemeClr val="tx1"/>
                </a:solidFill>
              </a:rPr>
              <a:t>an active </a:t>
            </a:r>
            <a:r>
              <a:rPr lang="en-US" dirty="0" smtClean="0">
                <a:solidFill>
                  <a:schemeClr val="tx1"/>
                </a:solidFill>
              </a:rPr>
              <a:t>board </a:t>
            </a:r>
            <a:r>
              <a:rPr lang="en-US" dirty="0">
                <a:solidFill>
                  <a:schemeClr val="tx1"/>
                </a:solidFill>
              </a:rPr>
              <a:t>member: </a:t>
            </a:r>
          </a:p>
          <a:p>
            <a:pPr lvl="1"/>
            <a:r>
              <a:rPr lang="en-US" sz="1600" dirty="0" smtClean="0">
                <a:solidFill>
                  <a:schemeClr val="tx1"/>
                </a:solidFill>
              </a:rPr>
              <a:t>Attend </a:t>
            </a:r>
            <a:r>
              <a:rPr lang="en-US" sz="1600" b="1" dirty="0">
                <a:solidFill>
                  <a:schemeClr val="tx1"/>
                </a:solidFill>
              </a:rPr>
              <a:t>chapter meetings and board </a:t>
            </a:r>
            <a:r>
              <a:rPr lang="en-US" sz="1600" b="1" dirty="0" smtClean="0">
                <a:solidFill>
                  <a:schemeClr val="tx1"/>
                </a:solidFill>
              </a:rPr>
              <a:t>meetings</a:t>
            </a:r>
            <a:r>
              <a:rPr lang="en-US" sz="1600" dirty="0" smtClean="0">
                <a:solidFill>
                  <a:schemeClr val="tx1"/>
                </a:solidFill>
              </a:rPr>
              <a:t>. If you cannot attend at least 8 board meetings, you might consider a role outside of a Director. It is imperative that Directors and above attend board meetings because we have to have a quorum to vote on important LSHRM business initiatives.  </a:t>
            </a:r>
          </a:p>
          <a:p>
            <a:pPr lvl="1"/>
            <a:r>
              <a:rPr lang="en-US" sz="1600" dirty="0" smtClean="0">
                <a:solidFill>
                  <a:schemeClr val="tx1"/>
                </a:solidFill>
              </a:rPr>
              <a:t>Attend one Saturday planning meeting in September or October</a:t>
            </a:r>
          </a:p>
          <a:p>
            <a:pPr lvl="1"/>
            <a:r>
              <a:rPr lang="en-US" sz="1600" dirty="0" smtClean="0">
                <a:solidFill>
                  <a:schemeClr val="tx1"/>
                </a:solidFill>
              </a:rPr>
              <a:t>Be </a:t>
            </a:r>
            <a:r>
              <a:rPr lang="en-US" sz="1600" dirty="0">
                <a:solidFill>
                  <a:schemeClr val="tx1"/>
                </a:solidFill>
              </a:rPr>
              <a:t>prepared to report your committee’s progress and achievements at board meetings. </a:t>
            </a:r>
            <a:r>
              <a:rPr lang="en-US" sz="1600" dirty="0" smtClean="0">
                <a:solidFill>
                  <a:schemeClr val="tx1"/>
                </a:solidFill>
              </a:rPr>
              <a:t>(These </a:t>
            </a:r>
            <a:r>
              <a:rPr lang="en-US" sz="1600" dirty="0">
                <a:solidFill>
                  <a:schemeClr val="tx1"/>
                </a:solidFill>
              </a:rPr>
              <a:t>meetings are so important for leaders of LSHRM.  If you cannot attend, please designate someone to attend in your place or ask someone to report for you</a:t>
            </a:r>
            <a:r>
              <a:rPr lang="en-US" sz="1600" dirty="0" smtClean="0">
                <a:solidFill>
                  <a:schemeClr val="tx1"/>
                </a:solidFill>
              </a:rPr>
              <a:t>.)</a:t>
            </a:r>
            <a:endParaRPr lang="en-US" sz="1600" dirty="0">
              <a:solidFill>
                <a:schemeClr val="tx1"/>
              </a:solidFill>
            </a:endParaRPr>
          </a:p>
          <a:p>
            <a:pPr lvl="1"/>
            <a:r>
              <a:rPr lang="en-US" sz="1600" dirty="0" smtClean="0">
                <a:solidFill>
                  <a:schemeClr val="tx1"/>
                </a:solidFill>
              </a:rPr>
              <a:t>Develop </a:t>
            </a:r>
            <a:r>
              <a:rPr lang="en-US" sz="1600" dirty="0">
                <a:solidFill>
                  <a:schemeClr val="tx1"/>
                </a:solidFill>
              </a:rPr>
              <a:t>annual goals for your </a:t>
            </a:r>
            <a:r>
              <a:rPr lang="en-US" sz="1600" dirty="0" smtClean="0">
                <a:solidFill>
                  <a:schemeClr val="tx1"/>
                </a:solidFill>
              </a:rPr>
              <a:t>committee and share them with your team and the board. </a:t>
            </a:r>
            <a:endParaRPr lang="en-US" sz="1600" dirty="0">
              <a:solidFill>
                <a:schemeClr val="tx1"/>
              </a:solidFill>
            </a:endParaRPr>
          </a:p>
          <a:p>
            <a:pPr lvl="1"/>
            <a:r>
              <a:rPr lang="en-US" sz="1600" dirty="0" smtClean="0">
                <a:solidFill>
                  <a:schemeClr val="tx1"/>
                </a:solidFill>
              </a:rPr>
              <a:t>Participate </a:t>
            </a:r>
            <a:r>
              <a:rPr lang="en-US" sz="1600" dirty="0">
                <a:solidFill>
                  <a:schemeClr val="tx1"/>
                </a:solidFill>
              </a:rPr>
              <a:t>in carrying out your committees goals. </a:t>
            </a:r>
            <a:endParaRPr lang="en-US" sz="1600" dirty="0" smtClean="0">
              <a:solidFill>
                <a:schemeClr val="tx1"/>
              </a:solidFill>
            </a:endParaRPr>
          </a:p>
          <a:p>
            <a:pPr lvl="1"/>
            <a:r>
              <a:rPr lang="en-US" sz="1600" dirty="0" smtClean="0">
                <a:solidFill>
                  <a:schemeClr val="tx1"/>
                </a:solidFill>
              </a:rPr>
              <a:t>Work within your budget and let Finance know of any changes or new initiatives</a:t>
            </a:r>
            <a:endParaRPr lang="en-US" sz="1600" dirty="0">
              <a:solidFill>
                <a:schemeClr val="tx1"/>
              </a:solidFill>
            </a:endParaRPr>
          </a:p>
          <a:p>
            <a:pPr lvl="1"/>
            <a:r>
              <a:rPr lang="en-US" sz="1600" dirty="0" smtClean="0">
                <a:solidFill>
                  <a:schemeClr val="tx1"/>
                </a:solidFill>
              </a:rPr>
              <a:t>Ask </a:t>
            </a:r>
            <a:r>
              <a:rPr lang="en-US" sz="1600" dirty="0">
                <a:solidFill>
                  <a:schemeClr val="tx1"/>
                </a:solidFill>
              </a:rPr>
              <a:t>critical questions, and help the </a:t>
            </a:r>
            <a:r>
              <a:rPr lang="en-US" sz="1600" dirty="0" smtClean="0">
                <a:solidFill>
                  <a:schemeClr val="tx1"/>
                </a:solidFill>
              </a:rPr>
              <a:t>board </a:t>
            </a:r>
            <a:r>
              <a:rPr lang="en-US" sz="1600" dirty="0">
                <a:solidFill>
                  <a:schemeClr val="tx1"/>
                </a:solidFill>
              </a:rPr>
              <a:t>come to agreement in making decisions that affect chapter membership. </a:t>
            </a:r>
            <a:endParaRPr lang="en-US" sz="1600" dirty="0" smtClean="0">
              <a:solidFill>
                <a:schemeClr val="tx1"/>
              </a:solidFill>
            </a:endParaRPr>
          </a:p>
          <a:p>
            <a:endParaRPr lang="en-US" dirty="0" smtClean="0">
              <a:solidFill>
                <a:schemeClr val="tx1"/>
              </a:solidFill>
            </a:endParaRPr>
          </a:p>
          <a:p>
            <a:endParaRPr lang="en-US" dirty="0">
              <a:solidFill>
                <a:schemeClr val="tx1"/>
              </a:solidFill>
            </a:endParaRPr>
          </a:p>
          <a:p>
            <a:endParaRPr lang="en-US" sz="1800" dirty="0"/>
          </a:p>
          <a:p>
            <a:pPr lvl="1"/>
            <a:endParaRPr lang="en-US" sz="1800" dirty="0">
              <a:solidFill>
                <a:schemeClr val="tx1"/>
              </a:solidFill>
            </a:endParaRPr>
          </a:p>
          <a:p>
            <a:endParaRPr lang="en-US" sz="1800" dirty="0"/>
          </a:p>
        </p:txBody>
      </p:sp>
      <p:sp>
        <p:nvSpPr>
          <p:cNvPr id="6" name="Slide Number Placeholder 5"/>
          <p:cNvSpPr>
            <a:spLocks noGrp="1"/>
          </p:cNvSpPr>
          <p:nvPr>
            <p:ph type="sldNum" sz="quarter" idx="12"/>
          </p:nvPr>
        </p:nvSpPr>
        <p:spPr/>
        <p:txBody>
          <a:bodyPr/>
          <a:lstStyle/>
          <a:p>
            <a:fld id="{12A259F2-8B13-49A2-9B72-26A7A66678D7}" type="slidenum">
              <a:rPr lang="en-US" smtClean="0"/>
              <a:pPr/>
              <a:t>9</a:t>
            </a:fld>
            <a:endParaRPr lang="en-US" dirty="0"/>
          </a:p>
        </p:txBody>
      </p:sp>
      <p:pic>
        <p:nvPicPr>
          <p:cNvPr id="8" name="Pictur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474015" y="149888"/>
            <a:ext cx="2438455" cy="1272061"/>
          </a:xfrm>
          <a:prstGeom prst="rect">
            <a:avLst/>
          </a:prstGeom>
        </p:spPr>
      </p:pic>
    </p:spTree>
    <p:extLst>
      <p:ext uri="{BB962C8B-B14F-4D97-AF65-F5344CB8AC3E}">
        <p14:creationId xmlns:p14="http://schemas.microsoft.com/office/powerpoint/2010/main" val="970398464"/>
      </p:ext>
    </p:extLst>
  </p:cSld>
  <p:clrMapOvr>
    <a:masterClrMapping/>
  </p:clrMapOvr>
  <p:transition>
    <p:fade/>
  </p:transition>
  <p:timing>
    <p:tnLst>
      <p:par>
        <p:cTn id="1" dur="indefinite" restart="never" nodeType="tmRoot"/>
      </p:par>
    </p:tnLst>
  </p:timing>
</p:sld>
</file>

<file path=ppt/theme/theme1.xml><?xml version="1.0" encoding="utf-8"?>
<a:theme xmlns:a="http://schemas.openxmlformats.org/drawingml/2006/main" name="Theme1">
  <a:themeElements>
    <a:clrScheme name="Hilliard Lyons New Brand">
      <a:dk1>
        <a:sysClr val="windowText" lastClr="000000"/>
      </a:dk1>
      <a:lt1>
        <a:sysClr val="window" lastClr="FFFFFF"/>
      </a:lt1>
      <a:dk2>
        <a:srgbClr val="002D5C"/>
      </a:dk2>
      <a:lt2>
        <a:srgbClr val="D1D3D4"/>
      </a:lt2>
      <a:accent1>
        <a:srgbClr val="266294"/>
      </a:accent1>
      <a:accent2>
        <a:srgbClr val="7EA0C3"/>
      </a:accent2>
      <a:accent3>
        <a:srgbClr val="CFDBE9"/>
      </a:accent3>
      <a:accent4>
        <a:srgbClr val="FBAD18"/>
      </a:accent4>
      <a:accent5>
        <a:srgbClr val="F7CF3A"/>
      </a:accent5>
      <a:accent6>
        <a:srgbClr val="58595B"/>
      </a:accent6>
      <a:hlink>
        <a:srgbClr val="266294"/>
      </a:hlink>
      <a:folHlink>
        <a:srgbClr val="7EA0C3"/>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heme1" id="{F187B364-19B2-42CC-A276-DB42B6A29DF5}" vid="{30CC19BC-B5F0-4E69-A7E1-4E65D59468FE}"/>
    </a:ext>
  </a:extLst>
</a:theme>
</file>

<file path=ppt/theme/theme2.xml><?xml version="1.0" encoding="utf-8"?>
<a:theme xmlns:a="http://schemas.openxmlformats.org/drawingml/2006/main" name="Custom Design">
  <a:themeElements>
    <a:clrScheme name="Hilliard Lyons New Brand">
      <a:dk1>
        <a:sysClr val="windowText" lastClr="000000"/>
      </a:dk1>
      <a:lt1>
        <a:sysClr val="window" lastClr="FFFFFF"/>
      </a:lt1>
      <a:dk2>
        <a:srgbClr val="002D5C"/>
      </a:dk2>
      <a:lt2>
        <a:srgbClr val="D1D3D4"/>
      </a:lt2>
      <a:accent1>
        <a:srgbClr val="266294"/>
      </a:accent1>
      <a:accent2>
        <a:srgbClr val="7EA0C3"/>
      </a:accent2>
      <a:accent3>
        <a:srgbClr val="CFDBE9"/>
      </a:accent3>
      <a:accent4>
        <a:srgbClr val="FBAD18"/>
      </a:accent4>
      <a:accent5>
        <a:srgbClr val="F7CF3A"/>
      </a:accent5>
      <a:accent6>
        <a:srgbClr val="58595B"/>
      </a:accent6>
      <a:hlink>
        <a:srgbClr val="266294"/>
      </a:hlink>
      <a:folHlink>
        <a:srgbClr val="7EA0C3"/>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1_Custom Design">
  <a:themeElements>
    <a:clrScheme name="Hilliard Lyons New Brand">
      <a:dk1>
        <a:sysClr val="windowText" lastClr="000000"/>
      </a:dk1>
      <a:lt1>
        <a:sysClr val="window" lastClr="FFFFFF"/>
      </a:lt1>
      <a:dk2>
        <a:srgbClr val="002D5C"/>
      </a:dk2>
      <a:lt2>
        <a:srgbClr val="D1D3D4"/>
      </a:lt2>
      <a:accent1>
        <a:srgbClr val="266294"/>
      </a:accent1>
      <a:accent2>
        <a:srgbClr val="7EA0C3"/>
      </a:accent2>
      <a:accent3>
        <a:srgbClr val="CFDBE9"/>
      </a:accent3>
      <a:accent4>
        <a:srgbClr val="FBAD18"/>
      </a:accent4>
      <a:accent5>
        <a:srgbClr val="F7CF3A"/>
      </a:accent5>
      <a:accent6>
        <a:srgbClr val="58595B"/>
      </a:accent6>
      <a:hlink>
        <a:srgbClr val="266294"/>
      </a:hlink>
      <a:folHlink>
        <a:srgbClr val="7EA0C3"/>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2_Custom Design">
  <a:themeElements>
    <a:clrScheme name="Hilliard Lyons New Brand">
      <a:dk1>
        <a:sysClr val="windowText" lastClr="000000"/>
      </a:dk1>
      <a:lt1>
        <a:sysClr val="window" lastClr="FFFFFF"/>
      </a:lt1>
      <a:dk2>
        <a:srgbClr val="002D5C"/>
      </a:dk2>
      <a:lt2>
        <a:srgbClr val="D1D3D4"/>
      </a:lt2>
      <a:accent1>
        <a:srgbClr val="266294"/>
      </a:accent1>
      <a:accent2>
        <a:srgbClr val="7EA0C3"/>
      </a:accent2>
      <a:accent3>
        <a:srgbClr val="CFDBE9"/>
      </a:accent3>
      <a:accent4>
        <a:srgbClr val="FBAD18"/>
      </a:accent4>
      <a:accent5>
        <a:srgbClr val="F7CF3A"/>
      </a:accent5>
      <a:accent6>
        <a:srgbClr val="58595B"/>
      </a:accent6>
      <a:hlink>
        <a:srgbClr val="266294"/>
      </a:hlink>
      <a:folHlink>
        <a:srgbClr val="7EA0C3"/>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F46216B-77A9-411A-B9D3-5023FCB70208}"/>
    </a:ext>
  </a:extLst>
</a:theme>
</file>

<file path=ppt/theme/theme6.xml><?xml version="1.0" encoding="utf-8"?>
<a:theme xmlns:a="http://schemas.openxmlformats.org/drawingml/2006/main" name="1_Office Theme">
  <a:themeElements>
    <a:clrScheme name="Office Theme">
      <a:dk1>
        <a:sysClr val="windowText" lastClr="000000"/>
      </a:dk1>
      <a:lt1>
        <a:sysClr val="window" lastClr="FFFFFF"/>
      </a:lt1>
      <a:dk2>
        <a:srgbClr val="44546A"/>
      </a:dk2>
      <a:lt2>
        <a:srgbClr val="E7E6E6"/>
      </a:lt2>
      <a:accent1>
        <a:srgbClr val="29AF8C"/>
      </a:accent1>
      <a:accent2>
        <a:srgbClr val="97BE49"/>
      </a:accent2>
      <a:accent3>
        <a:srgbClr val="3D9CCC"/>
      </a:accent3>
      <a:accent4>
        <a:srgbClr val="7C60C6"/>
      </a:accent4>
      <a:accent5>
        <a:srgbClr val="C9492C"/>
      </a:accent5>
      <a:accent6>
        <a:srgbClr val="D58C2E"/>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3E4F19A7-A959-40BB-972C-4880BAF8EB09}"/>
    </a:ext>
  </a:extLst>
</a:theme>
</file>

<file path=ppt/theme/theme7.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Theme1</Template>
  <TotalTime>3499</TotalTime>
  <Words>2602</Words>
  <Application>Microsoft Office PowerPoint</Application>
  <PresentationFormat>Widescreen</PresentationFormat>
  <Paragraphs>348</Paragraphs>
  <Slides>25</Slides>
  <Notes>19</Notes>
  <HiddenSlides>0</HiddenSlides>
  <MMClips>0</MMClips>
  <ScaleCrop>false</ScaleCrop>
  <HeadingPairs>
    <vt:vector size="6" baseType="variant">
      <vt:variant>
        <vt:lpstr>Fonts Used</vt:lpstr>
      </vt:variant>
      <vt:variant>
        <vt:i4>9</vt:i4>
      </vt:variant>
      <vt:variant>
        <vt:lpstr>Theme</vt:lpstr>
      </vt:variant>
      <vt:variant>
        <vt:i4>6</vt:i4>
      </vt:variant>
      <vt:variant>
        <vt:lpstr>Slide Titles</vt:lpstr>
      </vt:variant>
      <vt:variant>
        <vt:i4>25</vt:i4>
      </vt:variant>
    </vt:vector>
  </HeadingPairs>
  <TitlesOfParts>
    <vt:vector size="40" baseType="lpstr">
      <vt:lpstr>ＭＳ 明朝</vt:lpstr>
      <vt:lpstr>Arial</vt:lpstr>
      <vt:lpstr>Arial Black</vt:lpstr>
      <vt:lpstr>Calibri</vt:lpstr>
      <vt:lpstr>Calibri Light</vt:lpstr>
      <vt:lpstr>Cambria</vt:lpstr>
      <vt:lpstr>Open Sans</vt:lpstr>
      <vt:lpstr>Times New Roman</vt:lpstr>
      <vt:lpstr>Verdana</vt:lpstr>
      <vt:lpstr>Theme1</vt:lpstr>
      <vt:lpstr>Custom Design</vt:lpstr>
      <vt:lpstr>1_Custom Design</vt:lpstr>
      <vt:lpstr>2_Custom Design</vt:lpstr>
      <vt:lpstr>Office Theme</vt:lpstr>
      <vt:lpstr>1_Office Theme</vt:lpstr>
      <vt:lpstr>LSHRM BOARD ORIENTATION</vt:lpstr>
      <vt:lpstr>AGENDA</vt:lpstr>
      <vt:lpstr>Background of LSHRM </vt:lpstr>
      <vt:lpstr>PowerPoint Presentation</vt:lpstr>
      <vt:lpstr>PowerPoint Presentation</vt:lpstr>
      <vt:lpstr>PowerPoint Presentation</vt:lpstr>
      <vt:lpstr>Our Behaviors </vt:lpstr>
      <vt:lpstr>Benefits of volunteering with LSHRM</vt:lpstr>
      <vt:lpstr>What is required of a LSHRM Board Member </vt:lpstr>
      <vt:lpstr>PowerPoint Presentation</vt:lpstr>
      <vt:lpstr>PowerPoint Presentation</vt:lpstr>
      <vt:lpstr>Board Meetings</vt:lpstr>
      <vt:lpstr>PowerPoint Presentation</vt:lpstr>
      <vt:lpstr>Regional Structure – Professional Chapters</vt:lpstr>
      <vt:lpstr>2019 LSHRM Board</vt:lpstr>
      <vt:lpstr>Chapter Leadership Responsibilities</vt:lpstr>
      <vt:lpstr>Leadership Responsibilities </vt:lpstr>
      <vt:lpstr>Leadership Responsibilities</vt:lpstr>
      <vt:lpstr>Leadership Responsibilities</vt:lpstr>
      <vt:lpstr>Budgets and Expenses</vt:lpstr>
      <vt:lpstr>Website Resource</vt:lpstr>
      <vt:lpstr>BOD Resources Page</vt:lpstr>
      <vt:lpstr>Other Resources</vt:lpstr>
      <vt:lpstr>PowerPoint Presentation</vt:lpstr>
      <vt:lpstr>Handouts:  (Have them bound) Job Descriptions Board Contact List 2019 Meeting Dates List LSHRM BYLAWS Playbook Personality Types Myers Briggs PP Goal Setting PP </vt:lpstr>
    </vt:vector>
  </TitlesOfParts>
  <Company>Hilliard Lyons</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LSHRM VOLUNTEER ORIENTATION</dc:title>
  <dc:creator>Huffmon, Susan</dc:creator>
  <cp:lastModifiedBy>Huffmon, Susan</cp:lastModifiedBy>
  <cp:revision>106</cp:revision>
  <dcterms:created xsi:type="dcterms:W3CDTF">2018-03-01T20:03:00Z</dcterms:created>
  <dcterms:modified xsi:type="dcterms:W3CDTF">2018-12-14T20:42:35Z</dcterms:modified>
</cp:coreProperties>
</file>